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92" d="100"/>
          <a:sy n="92" d="100"/>
        </p:scale>
        <p:origin x="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F98971-6616-480F-AB1B-1A296CFB789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9E7E1D38-BD7E-4BFA-9E57-4C19439201DC}">
      <dgm:prSet phldrT="[Texto]" custT="1"/>
      <dgm:spPr/>
      <dgm:t>
        <a:bodyPr/>
        <a:lstStyle/>
        <a:p>
          <a:r>
            <a:rPr lang="es-MX" sz="1200" dirty="0" smtClean="0"/>
            <a:t>Red: conjunto de equipo o software conectados entre sí.</a:t>
          </a:r>
          <a:endParaRPr lang="es-MX" sz="1200" dirty="0"/>
        </a:p>
      </dgm:t>
    </dgm:pt>
    <dgm:pt modelId="{E6A899C1-E1E9-4402-B7DE-87A3A755E82C}" type="parTrans" cxnId="{7CCFD585-4F30-4354-8EF1-E0BE5A95E9FC}">
      <dgm:prSet/>
      <dgm:spPr/>
      <dgm:t>
        <a:bodyPr/>
        <a:lstStyle/>
        <a:p>
          <a:endParaRPr lang="es-MX"/>
        </a:p>
      </dgm:t>
    </dgm:pt>
    <dgm:pt modelId="{C74FFCE6-80F0-4224-ADF3-358E83714778}" type="sibTrans" cxnId="{7CCFD585-4F30-4354-8EF1-E0BE5A95E9FC}">
      <dgm:prSet/>
      <dgm:spPr/>
      <dgm:t>
        <a:bodyPr/>
        <a:lstStyle/>
        <a:p>
          <a:endParaRPr lang="es-MX"/>
        </a:p>
      </dgm:t>
    </dgm:pt>
    <dgm:pt modelId="{4E031AA3-078D-4865-AC52-E2B51D754858}">
      <dgm:prSet phldrT="[Texto]" custT="1"/>
      <dgm:spPr/>
      <dgm:t>
        <a:bodyPr/>
        <a:lstStyle/>
        <a:p>
          <a:r>
            <a:rPr lang="es-MX" sz="1200" dirty="0" smtClean="0"/>
            <a:t>Cliente: es quien paga o pide el acceso al contenido que hay en internet</a:t>
          </a:r>
          <a:endParaRPr lang="es-MX" sz="1200" dirty="0"/>
        </a:p>
      </dgm:t>
    </dgm:pt>
    <dgm:pt modelId="{666ED964-F29B-4DC9-A0BF-B42FAEEFC568}" type="parTrans" cxnId="{9B11ABFA-58D1-493A-9883-C4C0246BF88E}">
      <dgm:prSet/>
      <dgm:spPr/>
      <dgm:t>
        <a:bodyPr/>
        <a:lstStyle/>
        <a:p>
          <a:endParaRPr lang="es-MX"/>
        </a:p>
      </dgm:t>
    </dgm:pt>
    <dgm:pt modelId="{7A537B68-D1EC-4568-837E-BB1B1EC9C6DD}" type="sibTrans" cxnId="{9B11ABFA-58D1-493A-9883-C4C0246BF88E}">
      <dgm:prSet/>
      <dgm:spPr/>
      <dgm:t>
        <a:bodyPr/>
        <a:lstStyle/>
        <a:p>
          <a:endParaRPr lang="es-MX"/>
        </a:p>
      </dgm:t>
    </dgm:pt>
    <dgm:pt modelId="{273FF7E4-3C18-4041-8FAC-C370E6EAEE4B}">
      <dgm:prSet phldrT="[Texto]" custT="1"/>
      <dgm:spPr/>
      <dgm:t>
        <a:bodyPr/>
        <a:lstStyle/>
        <a:p>
          <a:r>
            <a:rPr lang="es-MX" sz="1200" dirty="0" smtClean="0"/>
            <a:t>Servidor: brinda acceso al contenido de su pagina a partir de un código</a:t>
          </a:r>
          <a:endParaRPr lang="es-MX" sz="1200" dirty="0"/>
        </a:p>
      </dgm:t>
    </dgm:pt>
    <dgm:pt modelId="{C8DFF1AB-DD23-432C-94A5-234EC0841C80}" type="parTrans" cxnId="{F0A1BADD-B239-449D-B54C-70CC723D42FC}">
      <dgm:prSet/>
      <dgm:spPr/>
      <dgm:t>
        <a:bodyPr/>
        <a:lstStyle/>
        <a:p>
          <a:endParaRPr lang="es-MX"/>
        </a:p>
      </dgm:t>
    </dgm:pt>
    <dgm:pt modelId="{433F04A8-618D-4E8F-993A-CC15F58BFFB8}" type="sibTrans" cxnId="{F0A1BADD-B239-449D-B54C-70CC723D42FC}">
      <dgm:prSet/>
      <dgm:spPr/>
      <dgm:t>
        <a:bodyPr/>
        <a:lstStyle/>
        <a:p>
          <a:endParaRPr lang="es-MX"/>
        </a:p>
      </dgm:t>
    </dgm:pt>
    <dgm:pt modelId="{B5E036E6-9231-4D56-88B0-ED741630ABB1}">
      <dgm:prSet phldrT="[Texto]" custT="1"/>
      <dgm:spPr/>
      <dgm:t>
        <a:bodyPr/>
        <a:lstStyle/>
        <a:p>
          <a:r>
            <a:rPr lang="es-MX" sz="1200" dirty="0" smtClean="0"/>
            <a:t>URL: Localizador uniforme de recursos</a:t>
          </a:r>
          <a:endParaRPr lang="es-MX" sz="1200" dirty="0"/>
        </a:p>
      </dgm:t>
    </dgm:pt>
    <dgm:pt modelId="{122CD84E-4A18-4199-B0FE-71B863B54635}" type="parTrans" cxnId="{B1871668-96DF-4BFA-858D-E95B3DD95005}">
      <dgm:prSet/>
      <dgm:spPr/>
      <dgm:t>
        <a:bodyPr/>
        <a:lstStyle/>
        <a:p>
          <a:endParaRPr lang="es-MX"/>
        </a:p>
      </dgm:t>
    </dgm:pt>
    <dgm:pt modelId="{A366D84D-E2BA-4358-AEE1-835965B0EF34}" type="sibTrans" cxnId="{B1871668-96DF-4BFA-858D-E95B3DD95005}">
      <dgm:prSet/>
      <dgm:spPr/>
      <dgm:t>
        <a:bodyPr/>
        <a:lstStyle/>
        <a:p>
          <a:endParaRPr lang="es-MX"/>
        </a:p>
      </dgm:t>
    </dgm:pt>
    <dgm:pt modelId="{C79B87EF-9507-4569-8134-FA6FA10D9AE1}">
      <dgm:prSet phldrT="[Texto]" custT="1"/>
      <dgm:spPr/>
      <dgm:t>
        <a:bodyPr/>
        <a:lstStyle/>
        <a:p>
          <a:r>
            <a:rPr lang="es-MX" sz="1200" dirty="0" smtClean="0"/>
            <a:t>DNS: Servidor de nombre de dominio</a:t>
          </a:r>
          <a:endParaRPr lang="es-MX" sz="1200" dirty="0"/>
        </a:p>
      </dgm:t>
    </dgm:pt>
    <dgm:pt modelId="{60ACE896-032B-4A7B-A089-5E9F38D59D35}" type="parTrans" cxnId="{2CF97F62-BF7E-455F-B746-F0B9A174A24D}">
      <dgm:prSet/>
      <dgm:spPr/>
      <dgm:t>
        <a:bodyPr/>
        <a:lstStyle/>
        <a:p>
          <a:endParaRPr lang="es-MX"/>
        </a:p>
      </dgm:t>
    </dgm:pt>
    <dgm:pt modelId="{F139290C-C323-4CA9-8965-A99F6877ECE0}" type="sibTrans" cxnId="{2CF97F62-BF7E-455F-B746-F0B9A174A24D}">
      <dgm:prSet/>
      <dgm:spPr/>
      <dgm:t>
        <a:bodyPr/>
        <a:lstStyle/>
        <a:p>
          <a:endParaRPr lang="es-MX"/>
        </a:p>
      </dgm:t>
    </dgm:pt>
    <dgm:pt modelId="{0AC48B6E-D70B-43FB-8751-09E7888A511F}">
      <dgm:prSet phldrT="[Texto]" custT="1"/>
      <dgm:spPr/>
      <dgm:t>
        <a:bodyPr/>
        <a:lstStyle/>
        <a:p>
          <a:r>
            <a:rPr lang="es-MX" sz="1200" dirty="0" smtClean="0"/>
            <a:t>ISP: Proveedor del servicio de Internet</a:t>
          </a:r>
          <a:endParaRPr lang="es-MX" sz="1200" dirty="0"/>
        </a:p>
      </dgm:t>
    </dgm:pt>
    <dgm:pt modelId="{881F5F42-B85B-4DC7-AE32-FE87DD2ECD5D}" type="parTrans" cxnId="{ECCC5F28-CEEC-488C-9B2B-00F295FDC185}">
      <dgm:prSet/>
      <dgm:spPr/>
      <dgm:t>
        <a:bodyPr/>
        <a:lstStyle/>
        <a:p>
          <a:endParaRPr lang="es-MX"/>
        </a:p>
      </dgm:t>
    </dgm:pt>
    <dgm:pt modelId="{8F99E3C5-A914-4F28-9D90-0306B9AFF569}" type="sibTrans" cxnId="{ECCC5F28-CEEC-488C-9B2B-00F295FDC185}">
      <dgm:prSet/>
      <dgm:spPr/>
      <dgm:t>
        <a:bodyPr/>
        <a:lstStyle/>
        <a:p>
          <a:endParaRPr lang="es-MX"/>
        </a:p>
      </dgm:t>
    </dgm:pt>
    <dgm:pt modelId="{B43A8C57-656E-48AA-8A2D-09B7992D0CD1}">
      <dgm:prSet phldrT="[Texto]" custT="1"/>
      <dgm:spPr/>
      <dgm:t>
        <a:bodyPr/>
        <a:lstStyle/>
        <a:p>
          <a:r>
            <a:rPr lang="es-MX" sz="1200" dirty="0" smtClean="0"/>
            <a:t>Dirección IP: protocolo de internet</a:t>
          </a:r>
          <a:endParaRPr lang="es-MX" sz="1200" dirty="0"/>
        </a:p>
      </dgm:t>
    </dgm:pt>
    <dgm:pt modelId="{9F5F963E-993A-4DCB-B417-DB4D84BA5A27}" type="parTrans" cxnId="{32D56762-EE3F-47E4-86FD-7852A514144D}">
      <dgm:prSet/>
      <dgm:spPr/>
      <dgm:t>
        <a:bodyPr/>
        <a:lstStyle/>
        <a:p>
          <a:endParaRPr lang="es-MX"/>
        </a:p>
      </dgm:t>
    </dgm:pt>
    <dgm:pt modelId="{40C59A22-E484-4BBF-B864-590147A0682E}" type="sibTrans" cxnId="{32D56762-EE3F-47E4-86FD-7852A514144D}">
      <dgm:prSet/>
      <dgm:spPr/>
      <dgm:t>
        <a:bodyPr/>
        <a:lstStyle/>
        <a:p>
          <a:endParaRPr lang="es-MX"/>
        </a:p>
      </dgm:t>
    </dgm:pt>
    <dgm:pt modelId="{C23BC92F-D7DC-488C-822E-F618D56590A9}" type="pres">
      <dgm:prSet presAssocID="{65F98971-6616-480F-AB1B-1A296CFB789E}" presName="linear" presStyleCnt="0">
        <dgm:presLayoutVars>
          <dgm:dir/>
          <dgm:animLvl val="lvl"/>
          <dgm:resizeHandles val="exact"/>
        </dgm:presLayoutVars>
      </dgm:prSet>
      <dgm:spPr/>
      <dgm:t>
        <a:bodyPr/>
        <a:lstStyle/>
        <a:p>
          <a:endParaRPr lang="es-MX"/>
        </a:p>
      </dgm:t>
    </dgm:pt>
    <dgm:pt modelId="{343D9D14-B38F-401B-A900-779A46A76B39}" type="pres">
      <dgm:prSet presAssocID="{9E7E1D38-BD7E-4BFA-9E57-4C19439201DC}" presName="parentLin" presStyleCnt="0"/>
      <dgm:spPr/>
    </dgm:pt>
    <dgm:pt modelId="{27CF5F7C-7C20-4C67-A330-54406F31F23D}" type="pres">
      <dgm:prSet presAssocID="{9E7E1D38-BD7E-4BFA-9E57-4C19439201DC}" presName="parentLeftMargin" presStyleLbl="node1" presStyleIdx="0" presStyleCnt="7"/>
      <dgm:spPr/>
      <dgm:t>
        <a:bodyPr/>
        <a:lstStyle/>
        <a:p>
          <a:endParaRPr lang="es-MX"/>
        </a:p>
      </dgm:t>
    </dgm:pt>
    <dgm:pt modelId="{2553D733-5D9F-4A4C-82F1-25DBF3A313C2}" type="pres">
      <dgm:prSet presAssocID="{9E7E1D38-BD7E-4BFA-9E57-4C19439201DC}" presName="parentText" presStyleLbl="node1" presStyleIdx="0" presStyleCnt="7" custScaleX="100543" custScaleY="96616">
        <dgm:presLayoutVars>
          <dgm:chMax val="0"/>
          <dgm:bulletEnabled val="1"/>
        </dgm:presLayoutVars>
      </dgm:prSet>
      <dgm:spPr/>
      <dgm:t>
        <a:bodyPr/>
        <a:lstStyle/>
        <a:p>
          <a:endParaRPr lang="es-MX"/>
        </a:p>
      </dgm:t>
    </dgm:pt>
    <dgm:pt modelId="{788C67FF-A4BC-483B-BB56-99B94493070C}" type="pres">
      <dgm:prSet presAssocID="{9E7E1D38-BD7E-4BFA-9E57-4C19439201DC}" presName="negativeSpace" presStyleCnt="0"/>
      <dgm:spPr/>
    </dgm:pt>
    <dgm:pt modelId="{1AF632D5-1890-4240-B353-314A194322BD}" type="pres">
      <dgm:prSet presAssocID="{9E7E1D38-BD7E-4BFA-9E57-4C19439201DC}" presName="childText" presStyleLbl="conFgAcc1" presStyleIdx="0" presStyleCnt="7">
        <dgm:presLayoutVars>
          <dgm:bulletEnabled val="1"/>
        </dgm:presLayoutVars>
      </dgm:prSet>
      <dgm:spPr/>
    </dgm:pt>
    <dgm:pt modelId="{D0153712-378C-4D07-A37C-A09F69DC3F04}" type="pres">
      <dgm:prSet presAssocID="{C74FFCE6-80F0-4224-ADF3-358E83714778}" presName="spaceBetweenRectangles" presStyleCnt="0"/>
      <dgm:spPr/>
    </dgm:pt>
    <dgm:pt modelId="{E2D0D67C-6EAD-4B52-85AB-9BF082E54902}" type="pres">
      <dgm:prSet presAssocID="{4E031AA3-078D-4865-AC52-E2B51D754858}" presName="parentLin" presStyleCnt="0"/>
      <dgm:spPr/>
    </dgm:pt>
    <dgm:pt modelId="{6A4AF23A-F490-4E0D-A99A-00C37678D192}" type="pres">
      <dgm:prSet presAssocID="{4E031AA3-078D-4865-AC52-E2B51D754858}" presName="parentLeftMargin" presStyleLbl="node1" presStyleIdx="0" presStyleCnt="7"/>
      <dgm:spPr/>
      <dgm:t>
        <a:bodyPr/>
        <a:lstStyle/>
        <a:p>
          <a:endParaRPr lang="es-MX"/>
        </a:p>
      </dgm:t>
    </dgm:pt>
    <dgm:pt modelId="{61A4B1C0-7248-4E09-9C87-6A31EDE278C4}" type="pres">
      <dgm:prSet presAssocID="{4E031AA3-078D-4865-AC52-E2B51D754858}" presName="parentText" presStyleLbl="node1" presStyleIdx="1" presStyleCnt="7" custScaleX="110369" custScaleY="93829">
        <dgm:presLayoutVars>
          <dgm:chMax val="0"/>
          <dgm:bulletEnabled val="1"/>
        </dgm:presLayoutVars>
      </dgm:prSet>
      <dgm:spPr/>
      <dgm:t>
        <a:bodyPr/>
        <a:lstStyle/>
        <a:p>
          <a:endParaRPr lang="es-MX"/>
        </a:p>
      </dgm:t>
    </dgm:pt>
    <dgm:pt modelId="{7B30AB77-AA29-4235-9093-9F723470B62F}" type="pres">
      <dgm:prSet presAssocID="{4E031AA3-078D-4865-AC52-E2B51D754858}" presName="negativeSpace" presStyleCnt="0"/>
      <dgm:spPr/>
    </dgm:pt>
    <dgm:pt modelId="{59BB1FD2-9A32-4F72-8D9F-9BB40575F184}" type="pres">
      <dgm:prSet presAssocID="{4E031AA3-078D-4865-AC52-E2B51D754858}" presName="childText" presStyleLbl="conFgAcc1" presStyleIdx="1" presStyleCnt="7">
        <dgm:presLayoutVars>
          <dgm:bulletEnabled val="1"/>
        </dgm:presLayoutVars>
      </dgm:prSet>
      <dgm:spPr/>
    </dgm:pt>
    <dgm:pt modelId="{4C111A5A-F38E-44DB-A4A5-A10ED8863B53}" type="pres">
      <dgm:prSet presAssocID="{7A537B68-D1EC-4568-837E-BB1B1EC9C6DD}" presName="spaceBetweenRectangles" presStyleCnt="0"/>
      <dgm:spPr/>
    </dgm:pt>
    <dgm:pt modelId="{E98867A8-E577-48AE-B91B-AF6EFC839AAB}" type="pres">
      <dgm:prSet presAssocID="{273FF7E4-3C18-4041-8FAC-C370E6EAEE4B}" presName="parentLin" presStyleCnt="0"/>
      <dgm:spPr/>
    </dgm:pt>
    <dgm:pt modelId="{EBFCEA5B-BCB2-4A32-95C2-2501D791161F}" type="pres">
      <dgm:prSet presAssocID="{273FF7E4-3C18-4041-8FAC-C370E6EAEE4B}" presName="parentLeftMargin" presStyleLbl="node1" presStyleIdx="1" presStyleCnt="7"/>
      <dgm:spPr/>
      <dgm:t>
        <a:bodyPr/>
        <a:lstStyle/>
        <a:p>
          <a:endParaRPr lang="es-MX"/>
        </a:p>
      </dgm:t>
    </dgm:pt>
    <dgm:pt modelId="{95D2DDEB-BF48-4952-ABA1-9AA4B690A46E}" type="pres">
      <dgm:prSet presAssocID="{273FF7E4-3C18-4041-8FAC-C370E6EAEE4B}" presName="parentText" presStyleLbl="node1" presStyleIdx="2" presStyleCnt="7" custScaleX="111910" custScaleY="80631" custLinFactNeighborX="3316" custLinFactNeighborY="3356">
        <dgm:presLayoutVars>
          <dgm:chMax val="0"/>
          <dgm:bulletEnabled val="1"/>
        </dgm:presLayoutVars>
      </dgm:prSet>
      <dgm:spPr/>
      <dgm:t>
        <a:bodyPr/>
        <a:lstStyle/>
        <a:p>
          <a:endParaRPr lang="es-MX"/>
        </a:p>
      </dgm:t>
    </dgm:pt>
    <dgm:pt modelId="{F9FBCC64-9867-45AF-AC01-091151669581}" type="pres">
      <dgm:prSet presAssocID="{273FF7E4-3C18-4041-8FAC-C370E6EAEE4B}" presName="negativeSpace" presStyleCnt="0"/>
      <dgm:spPr/>
    </dgm:pt>
    <dgm:pt modelId="{926AACEE-9641-4CF2-8D46-0FDCD3225BEB}" type="pres">
      <dgm:prSet presAssocID="{273FF7E4-3C18-4041-8FAC-C370E6EAEE4B}" presName="childText" presStyleLbl="conFgAcc1" presStyleIdx="2" presStyleCnt="7">
        <dgm:presLayoutVars>
          <dgm:bulletEnabled val="1"/>
        </dgm:presLayoutVars>
      </dgm:prSet>
      <dgm:spPr/>
    </dgm:pt>
    <dgm:pt modelId="{117A792F-8771-4D32-BA91-BB81842D2FED}" type="pres">
      <dgm:prSet presAssocID="{433F04A8-618D-4E8F-993A-CC15F58BFFB8}" presName="spaceBetweenRectangles" presStyleCnt="0"/>
      <dgm:spPr/>
    </dgm:pt>
    <dgm:pt modelId="{D935C357-DAD0-41AB-8C57-7CF499647B89}" type="pres">
      <dgm:prSet presAssocID="{B5E036E6-9231-4D56-88B0-ED741630ABB1}" presName="parentLin" presStyleCnt="0"/>
      <dgm:spPr/>
    </dgm:pt>
    <dgm:pt modelId="{F012E0F1-CD4D-477B-A939-3F8240B44A6D}" type="pres">
      <dgm:prSet presAssocID="{B5E036E6-9231-4D56-88B0-ED741630ABB1}" presName="parentLeftMargin" presStyleLbl="node1" presStyleIdx="2" presStyleCnt="7"/>
      <dgm:spPr/>
      <dgm:t>
        <a:bodyPr/>
        <a:lstStyle/>
        <a:p>
          <a:endParaRPr lang="es-MX"/>
        </a:p>
      </dgm:t>
    </dgm:pt>
    <dgm:pt modelId="{2CC272A6-7ABF-4FE8-B059-FF9281AAC95F}" type="pres">
      <dgm:prSet presAssocID="{B5E036E6-9231-4D56-88B0-ED741630ABB1}" presName="parentText" presStyleLbl="node1" presStyleIdx="3" presStyleCnt="7" custScaleY="92082">
        <dgm:presLayoutVars>
          <dgm:chMax val="0"/>
          <dgm:bulletEnabled val="1"/>
        </dgm:presLayoutVars>
      </dgm:prSet>
      <dgm:spPr/>
      <dgm:t>
        <a:bodyPr/>
        <a:lstStyle/>
        <a:p>
          <a:endParaRPr lang="es-MX"/>
        </a:p>
      </dgm:t>
    </dgm:pt>
    <dgm:pt modelId="{95BF2A4A-15C9-49E2-9C13-DD87D1273D83}" type="pres">
      <dgm:prSet presAssocID="{B5E036E6-9231-4D56-88B0-ED741630ABB1}" presName="negativeSpace" presStyleCnt="0"/>
      <dgm:spPr/>
    </dgm:pt>
    <dgm:pt modelId="{EBF89A58-C3D4-4EB6-B93C-A7455034E244}" type="pres">
      <dgm:prSet presAssocID="{B5E036E6-9231-4D56-88B0-ED741630ABB1}" presName="childText" presStyleLbl="conFgAcc1" presStyleIdx="3" presStyleCnt="7">
        <dgm:presLayoutVars>
          <dgm:bulletEnabled val="1"/>
        </dgm:presLayoutVars>
      </dgm:prSet>
      <dgm:spPr/>
    </dgm:pt>
    <dgm:pt modelId="{4035A08B-A5A9-41ED-A990-822E1C9F9BB0}" type="pres">
      <dgm:prSet presAssocID="{A366D84D-E2BA-4358-AEE1-835965B0EF34}" presName="spaceBetweenRectangles" presStyleCnt="0"/>
      <dgm:spPr/>
    </dgm:pt>
    <dgm:pt modelId="{1B7EA11F-352A-43E3-9DF1-35F3D315993F}" type="pres">
      <dgm:prSet presAssocID="{C79B87EF-9507-4569-8134-FA6FA10D9AE1}" presName="parentLin" presStyleCnt="0"/>
      <dgm:spPr/>
    </dgm:pt>
    <dgm:pt modelId="{7916D031-E815-4250-9A5A-31F1724BC8FB}" type="pres">
      <dgm:prSet presAssocID="{C79B87EF-9507-4569-8134-FA6FA10D9AE1}" presName="parentLeftMargin" presStyleLbl="node1" presStyleIdx="3" presStyleCnt="7"/>
      <dgm:spPr/>
      <dgm:t>
        <a:bodyPr/>
        <a:lstStyle/>
        <a:p>
          <a:endParaRPr lang="es-MX"/>
        </a:p>
      </dgm:t>
    </dgm:pt>
    <dgm:pt modelId="{2F509D1D-BA1B-42C9-BFFC-0AD8A6EC49F4}" type="pres">
      <dgm:prSet presAssocID="{C79B87EF-9507-4569-8134-FA6FA10D9AE1}" presName="parentText" presStyleLbl="node1" presStyleIdx="4" presStyleCnt="7" custScaleY="96402">
        <dgm:presLayoutVars>
          <dgm:chMax val="0"/>
          <dgm:bulletEnabled val="1"/>
        </dgm:presLayoutVars>
      </dgm:prSet>
      <dgm:spPr/>
      <dgm:t>
        <a:bodyPr/>
        <a:lstStyle/>
        <a:p>
          <a:endParaRPr lang="es-MX"/>
        </a:p>
      </dgm:t>
    </dgm:pt>
    <dgm:pt modelId="{42783188-6633-4034-A102-4FC12D8F1027}" type="pres">
      <dgm:prSet presAssocID="{C79B87EF-9507-4569-8134-FA6FA10D9AE1}" presName="negativeSpace" presStyleCnt="0"/>
      <dgm:spPr/>
    </dgm:pt>
    <dgm:pt modelId="{1A021AF7-08E2-4DFC-9F36-F4C43FFB8D99}" type="pres">
      <dgm:prSet presAssocID="{C79B87EF-9507-4569-8134-FA6FA10D9AE1}" presName="childText" presStyleLbl="conFgAcc1" presStyleIdx="4" presStyleCnt="7">
        <dgm:presLayoutVars>
          <dgm:bulletEnabled val="1"/>
        </dgm:presLayoutVars>
      </dgm:prSet>
      <dgm:spPr/>
    </dgm:pt>
    <dgm:pt modelId="{0FFE6996-069C-4A7F-A478-F989FC885CB9}" type="pres">
      <dgm:prSet presAssocID="{F139290C-C323-4CA9-8965-A99F6877ECE0}" presName="spaceBetweenRectangles" presStyleCnt="0"/>
      <dgm:spPr/>
    </dgm:pt>
    <dgm:pt modelId="{33D1A855-04BA-469B-A7A5-6A7D2159F615}" type="pres">
      <dgm:prSet presAssocID="{0AC48B6E-D70B-43FB-8751-09E7888A511F}" presName="parentLin" presStyleCnt="0"/>
      <dgm:spPr/>
    </dgm:pt>
    <dgm:pt modelId="{2F69DA84-B9D4-4714-B6D8-CBD4C56BE9FE}" type="pres">
      <dgm:prSet presAssocID="{0AC48B6E-D70B-43FB-8751-09E7888A511F}" presName="parentLeftMargin" presStyleLbl="node1" presStyleIdx="4" presStyleCnt="7"/>
      <dgm:spPr/>
      <dgm:t>
        <a:bodyPr/>
        <a:lstStyle/>
        <a:p>
          <a:endParaRPr lang="es-MX"/>
        </a:p>
      </dgm:t>
    </dgm:pt>
    <dgm:pt modelId="{2348EB30-8944-4182-B162-9E5E6238CD34}" type="pres">
      <dgm:prSet presAssocID="{0AC48B6E-D70B-43FB-8751-09E7888A511F}" presName="parentText" presStyleLbl="node1" presStyleIdx="5" presStyleCnt="7" custScaleY="109584">
        <dgm:presLayoutVars>
          <dgm:chMax val="0"/>
          <dgm:bulletEnabled val="1"/>
        </dgm:presLayoutVars>
      </dgm:prSet>
      <dgm:spPr/>
      <dgm:t>
        <a:bodyPr/>
        <a:lstStyle/>
        <a:p>
          <a:endParaRPr lang="es-MX"/>
        </a:p>
      </dgm:t>
    </dgm:pt>
    <dgm:pt modelId="{9224CB00-2937-4829-8A20-4F1917CDF8FE}" type="pres">
      <dgm:prSet presAssocID="{0AC48B6E-D70B-43FB-8751-09E7888A511F}" presName="negativeSpace" presStyleCnt="0"/>
      <dgm:spPr/>
    </dgm:pt>
    <dgm:pt modelId="{D3322C86-98A3-4023-9160-B33B1AF9050F}" type="pres">
      <dgm:prSet presAssocID="{0AC48B6E-D70B-43FB-8751-09E7888A511F}" presName="childText" presStyleLbl="conFgAcc1" presStyleIdx="5" presStyleCnt="7">
        <dgm:presLayoutVars>
          <dgm:bulletEnabled val="1"/>
        </dgm:presLayoutVars>
      </dgm:prSet>
      <dgm:spPr/>
      <dgm:t>
        <a:bodyPr/>
        <a:lstStyle/>
        <a:p>
          <a:endParaRPr lang="es-MX"/>
        </a:p>
      </dgm:t>
    </dgm:pt>
    <dgm:pt modelId="{0E1A60C6-59DA-4208-8F23-9517918261DF}" type="pres">
      <dgm:prSet presAssocID="{8F99E3C5-A914-4F28-9D90-0306B9AFF569}" presName="spaceBetweenRectangles" presStyleCnt="0"/>
      <dgm:spPr/>
    </dgm:pt>
    <dgm:pt modelId="{ABCFFE61-24C3-48F8-82B7-CC369C92F865}" type="pres">
      <dgm:prSet presAssocID="{B43A8C57-656E-48AA-8A2D-09B7992D0CD1}" presName="parentLin" presStyleCnt="0"/>
      <dgm:spPr/>
    </dgm:pt>
    <dgm:pt modelId="{C28D014D-A9B2-45B4-8030-EF46D8F13E88}" type="pres">
      <dgm:prSet presAssocID="{B43A8C57-656E-48AA-8A2D-09B7992D0CD1}" presName="parentLeftMargin" presStyleLbl="node1" presStyleIdx="5" presStyleCnt="7"/>
      <dgm:spPr/>
      <dgm:t>
        <a:bodyPr/>
        <a:lstStyle/>
        <a:p>
          <a:endParaRPr lang="es-MX"/>
        </a:p>
      </dgm:t>
    </dgm:pt>
    <dgm:pt modelId="{658C13F9-1C66-4B44-ADDA-1BA903415F96}" type="pres">
      <dgm:prSet presAssocID="{B43A8C57-656E-48AA-8A2D-09B7992D0CD1}" presName="parentText" presStyleLbl="node1" presStyleIdx="6" presStyleCnt="7" custScaleY="136757">
        <dgm:presLayoutVars>
          <dgm:chMax val="0"/>
          <dgm:bulletEnabled val="1"/>
        </dgm:presLayoutVars>
      </dgm:prSet>
      <dgm:spPr/>
      <dgm:t>
        <a:bodyPr/>
        <a:lstStyle/>
        <a:p>
          <a:endParaRPr lang="es-MX"/>
        </a:p>
      </dgm:t>
    </dgm:pt>
    <dgm:pt modelId="{D90FCC2C-B02E-43F7-8443-299442DAE099}" type="pres">
      <dgm:prSet presAssocID="{B43A8C57-656E-48AA-8A2D-09B7992D0CD1}" presName="negativeSpace" presStyleCnt="0"/>
      <dgm:spPr/>
    </dgm:pt>
    <dgm:pt modelId="{C1A6497E-033A-4E32-99D4-BB3DCF52C6C0}" type="pres">
      <dgm:prSet presAssocID="{B43A8C57-656E-48AA-8A2D-09B7992D0CD1}" presName="childText" presStyleLbl="conFgAcc1" presStyleIdx="6" presStyleCnt="7">
        <dgm:presLayoutVars>
          <dgm:bulletEnabled val="1"/>
        </dgm:presLayoutVars>
      </dgm:prSet>
      <dgm:spPr/>
      <dgm:t>
        <a:bodyPr/>
        <a:lstStyle/>
        <a:p>
          <a:endParaRPr lang="es-MX"/>
        </a:p>
      </dgm:t>
    </dgm:pt>
  </dgm:ptLst>
  <dgm:cxnLst>
    <dgm:cxn modelId="{2E19C6AE-5537-49FE-95C3-58984F0AFAEF}" type="presOf" srcId="{C79B87EF-9507-4569-8134-FA6FA10D9AE1}" destId="{2F509D1D-BA1B-42C9-BFFC-0AD8A6EC49F4}" srcOrd="1" destOrd="0" presId="urn:microsoft.com/office/officeart/2005/8/layout/list1"/>
    <dgm:cxn modelId="{FF19F060-A046-463A-A68D-B9C7B9B4B524}" type="presOf" srcId="{C79B87EF-9507-4569-8134-FA6FA10D9AE1}" destId="{7916D031-E815-4250-9A5A-31F1724BC8FB}" srcOrd="0" destOrd="0" presId="urn:microsoft.com/office/officeart/2005/8/layout/list1"/>
    <dgm:cxn modelId="{B1871668-96DF-4BFA-858D-E95B3DD95005}" srcId="{65F98971-6616-480F-AB1B-1A296CFB789E}" destId="{B5E036E6-9231-4D56-88B0-ED741630ABB1}" srcOrd="3" destOrd="0" parTransId="{122CD84E-4A18-4199-B0FE-71B863B54635}" sibTransId="{A366D84D-E2BA-4358-AEE1-835965B0EF34}"/>
    <dgm:cxn modelId="{AAC2C6DE-D7D9-4EFD-841B-61346A149154}" type="presOf" srcId="{4E031AA3-078D-4865-AC52-E2B51D754858}" destId="{61A4B1C0-7248-4E09-9C87-6A31EDE278C4}" srcOrd="1" destOrd="0" presId="urn:microsoft.com/office/officeart/2005/8/layout/list1"/>
    <dgm:cxn modelId="{CEC98B12-30BB-4C55-8A84-E652D2459DD5}" type="presOf" srcId="{B43A8C57-656E-48AA-8A2D-09B7992D0CD1}" destId="{C28D014D-A9B2-45B4-8030-EF46D8F13E88}" srcOrd="0" destOrd="0" presId="urn:microsoft.com/office/officeart/2005/8/layout/list1"/>
    <dgm:cxn modelId="{FA5CCD44-8ECA-4D3D-9EF7-0604D4D29766}" type="presOf" srcId="{273FF7E4-3C18-4041-8FAC-C370E6EAEE4B}" destId="{95D2DDEB-BF48-4952-ABA1-9AA4B690A46E}" srcOrd="1" destOrd="0" presId="urn:microsoft.com/office/officeart/2005/8/layout/list1"/>
    <dgm:cxn modelId="{48AD8CF2-25FF-490D-B520-F61BDD5B7CBA}" type="presOf" srcId="{B43A8C57-656E-48AA-8A2D-09B7992D0CD1}" destId="{658C13F9-1C66-4B44-ADDA-1BA903415F96}" srcOrd="1" destOrd="0" presId="urn:microsoft.com/office/officeart/2005/8/layout/list1"/>
    <dgm:cxn modelId="{342E85EF-0835-4267-AD15-56AE7A1A5F24}" type="presOf" srcId="{9E7E1D38-BD7E-4BFA-9E57-4C19439201DC}" destId="{2553D733-5D9F-4A4C-82F1-25DBF3A313C2}" srcOrd="1" destOrd="0" presId="urn:microsoft.com/office/officeart/2005/8/layout/list1"/>
    <dgm:cxn modelId="{0C340E8A-92E8-4E6F-9BC1-D70CCD8D3E81}" type="presOf" srcId="{65F98971-6616-480F-AB1B-1A296CFB789E}" destId="{C23BC92F-D7DC-488C-822E-F618D56590A9}" srcOrd="0" destOrd="0" presId="urn:microsoft.com/office/officeart/2005/8/layout/list1"/>
    <dgm:cxn modelId="{9B11ABFA-58D1-493A-9883-C4C0246BF88E}" srcId="{65F98971-6616-480F-AB1B-1A296CFB789E}" destId="{4E031AA3-078D-4865-AC52-E2B51D754858}" srcOrd="1" destOrd="0" parTransId="{666ED964-F29B-4DC9-A0BF-B42FAEEFC568}" sibTransId="{7A537B68-D1EC-4568-837E-BB1B1EC9C6DD}"/>
    <dgm:cxn modelId="{3A51F131-6A75-4351-AC08-6B0DDB6611DA}" type="presOf" srcId="{0AC48B6E-D70B-43FB-8751-09E7888A511F}" destId="{2348EB30-8944-4182-B162-9E5E6238CD34}" srcOrd="1" destOrd="0" presId="urn:microsoft.com/office/officeart/2005/8/layout/list1"/>
    <dgm:cxn modelId="{ECCC5F28-CEEC-488C-9B2B-00F295FDC185}" srcId="{65F98971-6616-480F-AB1B-1A296CFB789E}" destId="{0AC48B6E-D70B-43FB-8751-09E7888A511F}" srcOrd="5" destOrd="0" parTransId="{881F5F42-B85B-4DC7-AE32-FE87DD2ECD5D}" sibTransId="{8F99E3C5-A914-4F28-9D90-0306B9AFF569}"/>
    <dgm:cxn modelId="{F57700AC-5582-4EFA-9F18-3FD5787D14C4}" type="presOf" srcId="{0AC48B6E-D70B-43FB-8751-09E7888A511F}" destId="{2F69DA84-B9D4-4714-B6D8-CBD4C56BE9FE}" srcOrd="0" destOrd="0" presId="urn:microsoft.com/office/officeart/2005/8/layout/list1"/>
    <dgm:cxn modelId="{32D56762-EE3F-47E4-86FD-7852A514144D}" srcId="{65F98971-6616-480F-AB1B-1A296CFB789E}" destId="{B43A8C57-656E-48AA-8A2D-09B7992D0CD1}" srcOrd="6" destOrd="0" parTransId="{9F5F963E-993A-4DCB-B417-DB4D84BA5A27}" sibTransId="{40C59A22-E484-4BBF-B864-590147A0682E}"/>
    <dgm:cxn modelId="{F0A1BADD-B239-449D-B54C-70CC723D42FC}" srcId="{65F98971-6616-480F-AB1B-1A296CFB789E}" destId="{273FF7E4-3C18-4041-8FAC-C370E6EAEE4B}" srcOrd="2" destOrd="0" parTransId="{C8DFF1AB-DD23-432C-94A5-234EC0841C80}" sibTransId="{433F04A8-618D-4E8F-993A-CC15F58BFFB8}"/>
    <dgm:cxn modelId="{DA7791C0-4ADA-402C-BF48-588D9481189C}" type="presOf" srcId="{B5E036E6-9231-4D56-88B0-ED741630ABB1}" destId="{F012E0F1-CD4D-477B-A939-3F8240B44A6D}" srcOrd="0" destOrd="0" presId="urn:microsoft.com/office/officeart/2005/8/layout/list1"/>
    <dgm:cxn modelId="{65314517-F98F-40ED-8D78-190794BF3E7C}" type="presOf" srcId="{B5E036E6-9231-4D56-88B0-ED741630ABB1}" destId="{2CC272A6-7ABF-4FE8-B059-FF9281AAC95F}" srcOrd="1" destOrd="0" presId="urn:microsoft.com/office/officeart/2005/8/layout/list1"/>
    <dgm:cxn modelId="{2CF97F62-BF7E-455F-B746-F0B9A174A24D}" srcId="{65F98971-6616-480F-AB1B-1A296CFB789E}" destId="{C79B87EF-9507-4569-8134-FA6FA10D9AE1}" srcOrd="4" destOrd="0" parTransId="{60ACE896-032B-4A7B-A089-5E9F38D59D35}" sibTransId="{F139290C-C323-4CA9-8965-A99F6877ECE0}"/>
    <dgm:cxn modelId="{53CBE842-33BC-4126-B105-943493E0BBE2}" type="presOf" srcId="{273FF7E4-3C18-4041-8FAC-C370E6EAEE4B}" destId="{EBFCEA5B-BCB2-4A32-95C2-2501D791161F}" srcOrd="0" destOrd="0" presId="urn:microsoft.com/office/officeart/2005/8/layout/list1"/>
    <dgm:cxn modelId="{73D31674-2C30-4DB4-860B-BC47AF1BC97F}" type="presOf" srcId="{4E031AA3-078D-4865-AC52-E2B51D754858}" destId="{6A4AF23A-F490-4E0D-A99A-00C37678D192}" srcOrd="0" destOrd="0" presId="urn:microsoft.com/office/officeart/2005/8/layout/list1"/>
    <dgm:cxn modelId="{EECAF830-047C-4C70-9E68-6445DC762487}" type="presOf" srcId="{9E7E1D38-BD7E-4BFA-9E57-4C19439201DC}" destId="{27CF5F7C-7C20-4C67-A330-54406F31F23D}" srcOrd="0" destOrd="0" presId="urn:microsoft.com/office/officeart/2005/8/layout/list1"/>
    <dgm:cxn modelId="{7CCFD585-4F30-4354-8EF1-E0BE5A95E9FC}" srcId="{65F98971-6616-480F-AB1B-1A296CFB789E}" destId="{9E7E1D38-BD7E-4BFA-9E57-4C19439201DC}" srcOrd="0" destOrd="0" parTransId="{E6A899C1-E1E9-4402-B7DE-87A3A755E82C}" sibTransId="{C74FFCE6-80F0-4224-ADF3-358E83714778}"/>
    <dgm:cxn modelId="{D5E7BF02-5267-499C-BCD2-E38090A1B77F}" type="presParOf" srcId="{C23BC92F-D7DC-488C-822E-F618D56590A9}" destId="{343D9D14-B38F-401B-A900-779A46A76B39}" srcOrd="0" destOrd="0" presId="urn:microsoft.com/office/officeart/2005/8/layout/list1"/>
    <dgm:cxn modelId="{FCA334FB-AF01-4F3D-8EEB-E734E22615DC}" type="presParOf" srcId="{343D9D14-B38F-401B-A900-779A46A76B39}" destId="{27CF5F7C-7C20-4C67-A330-54406F31F23D}" srcOrd="0" destOrd="0" presId="urn:microsoft.com/office/officeart/2005/8/layout/list1"/>
    <dgm:cxn modelId="{252A06F7-DF4D-473D-9B30-222727D7F9EC}" type="presParOf" srcId="{343D9D14-B38F-401B-A900-779A46A76B39}" destId="{2553D733-5D9F-4A4C-82F1-25DBF3A313C2}" srcOrd="1" destOrd="0" presId="urn:microsoft.com/office/officeart/2005/8/layout/list1"/>
    <dgm:cxn modelId="{649EFF05-954D-4265-894E-5E9EFF0FE6C1}" type="presParOf" srcId="{C23BC92F-D7DC-488C-822E-F618D56590A9}" destId="{788C67FF-A4BC-483B-BB56-99B94493070C}" srcOrd="1" destOrd="0" presId="urn:microsoft.com/office/officeart/2005/8/layout/list1"/>
    <dgm:cxn modelId="{3122DB97-4490-4B9D-8A6B-BAA540732872}" type="presParOf" srcId="{C23BC92F-D7DC-488C-822E-F618D56590A9}" destId="{1AF632D5-1890-4240-B353-314A194322BD}" srcOrd="2" destOrd="0" presId="urn:microsoft.com/office/officeart/2005/8/layout/list1"/>
    <dgm:cxn modelId="{AA00B075-75F2-4C9D-BBA6-7B87AB206871}" type="presParOf" srcId="{C23BC92F-D7DC-488C-822E-F618D56590A9}" destId="{D0153712-378C-4D07-A37C-A09F69DC3F04}" srcOrd="3" destOrd="0" presId="urn:microsoft.com/office/officeart/2005/8/layout/list1"/>
    <dgm:cxn modelId="{5D7C5C31-1D78-4320-B65B-C1D0FD8AD8EE}" type="presParOf" srcId="{C23BC92F-D7DC-488C-822E-F618D56590A9}" destId="{E2D0D67C-6EAD-4B52-85AB-9BF082E54902}" srcOrd="4" destOrd="0" presId="urn:microsoft.com/office/officeart/2005/8/layout/list1"/>
    <dgm:cxn modelId="{3BB030CC-8F61-4C61-940B-EF622D09D5C9}" type="presParOf" srcId="{E2D0D67C-6EAD-4B52-85AB-9BF082E54902}" destId="{6A4AF23A-F490-4E0D-A99A-00C37678D192}" srcOrd="0" destOrd="0" presId="urn:microsoft.com/office/officeart/2005/8/layout/list1"/>
    <dgm:cxn modelId="{7CDDBD6B-A31C-467F-A166-3C6564F6B74F}" type="presParOf" srcId="{E2D0D67C-6EAD-4B52-85AB-9BF082E54902}" destId="{61A4B1C0-7248-4E09-9C87-6A31EDE278C4}" srcOrd="1" destOrd="0" presId="urn:microsoft.com/office/officeart/2005/8/layout/list1"/>
    <dgm:cxn modelId="{48A22E10-DB9E-4AB8-9DE6-72F2CEA46CA2}" type="presParOf" srcId="{C23BC92F-D7DC-488C-822E-F618D56590A9}" destId="{7B30AB77-AA29-4235-9093-9F723470B62F}" srcOrd="5" destOrd="0" presId="urn:microsoft.com/office/officeart/2005/8/layout/list1"/>
    <dgm:cxn modelId="{717351E4-0DE1-4E46-A4A9-3DFC6DCA1639}" type="presParOf" srcId="{C23BC92F-D7DC-488C-822E-F618D56590A9}" destId="{59BB1FD2-9A32-4F72-8D9F-9BB40575F184}" srcOrd="6" destOrd="0" presId="urn:microsoft.com/office/officeart/2005/8/layout/list1"/>
    <dgm:cxn modelId="{7E44277A-A62D-4700-AE50-7D836CC4EFB3}" type="presParOf" srcId="{C23BC92F-D7DC-488C-822E-F618D56590A9}" destId="{4C111A5A-F38E-44DB-A4A5-A10ED8863B53}" srcOrd="7" destOrd="0" presId="urn:microsoft.com/office/officeart/2005/8/layout/list1"/>
    <dgm:cxn modelId="{5FB013EB-902C-40C3-964B-894B94B23F4A}" type="presParOf" srcId="{C23BC92F-D7DC-488C-822E-F618D56590A9}" destId="{E98867A8-E577-48AE-B91B-AF6EFC839AAB}" srcOrd="8" destOrd="0" presId="urn:microsoft.com/office/officeart/2005/8/layout/list1"/>
    <dgm:cxn modelId="{8DB574EF-7EBF-43E1-A50F-10E8A7234BD7}" type="presParOf" srcId="{E98867A8-E577-48AE-B91B-AF6EFC839AAB}" destId="{EBFCEA5B-BCB2-4A32-95C2-2501D791161F}" srcOrd="0" destOrd="0" presId="urn:microsoft.com/office/officeart/2005/8/layout/list1"/>
    <dgm:cxn modelId="{2CCF3AB0-D781-48AD-88D3-0E5A8C237327}" type="presParOf" srcId="{E98867A8-E577-48AE-B91B-AF6EFC839AAB}" destId="{95D2DDEB-BF48-4952-ABA1-9AA4B690A46E}" srcOrd="1" destOrd="0" presId="urn:microsoft.com/office/officeart/2005/8/layout/list1"/>
    <dgm:cxn modelId="{0055B59C-CF76-450E-90EA-90DE22227F00}" type="presParOf" srcId="{C23BC92F-D7DC-488C-822E-F618D56590A9}" destId="{F9FBCC64-9867-45AF-AC01-091151669581}" srcOrd="9" destOrd="0" presId="urn:microsoft.com/office/officeart/2005/8/layout/list1"/>
    <dgm:cxn modelId="{23C687B7-7827-42F0-92CD-46AD604A561E}" type="presParOf" srcId="{C23BC92F-D7DC-488C-822E-F618D56590A9}" destId="{926AACEE-9641-4CF2-8D46-0FDCD3225BEB}" srcOrd="10" destOrd="0" presId="urn:microsoft.com/office/officeart/2005/8/layout/list1"/>
    <dgm:cxn modelId="{891960E7-28C1-4BA9-9DA8-3D90FBD6BBAA}" type="presParOf" srcId="{C23BC92F-D7DC-488C-822E-F618D56590A9}" destId="{117A792F-8771-4D32-BA91-BB81842D2FED}" srcOrd="11" destOrd="0" presId="urn:microsoft.com/office/officeart/2005/8/layout/list1"/>
    <dgm:cxn modelId="{93081416-DB3E-4F7E-BBBF-E15DC3A86BA9}" type="presParOf" srcId="{C23BC92F-D7DC-488C-822E-F618D56590A9}" destId="{D935C357-DAD0-41AB-8C57-7CF499647B89}" srcOrd="12" destOrd="0" presId="urn:microsoft.com/office/officeart/2005/8/layout/list1"/>
    <dgm:cxn modelId="{8BE28300-72A7-47A5-BDBB-819B41BD5EAD}" type="presParOf" srcId="{D935C357-DAD0-41AB-8C57-7CF499647B89}" destId="{F012E0F1-CD4D-477B-A939-3F8240B44A6D}" srcOrd="0" destOrd="0" presId="urn:microsoft.com/office/officeart/2005/8/layout/list1"/>
    <dgm:cxn modelId="{9FE91AB0-1258-4ACF-A539-BF2565D4FA16}" type="presParOf" srcId="{D935C357-DAD0-41AB-8C57-7CF499647B89}" destId="{2CC272A6-7ABF-4FE8-B059-FF9281AAC95F}" srcOrd="1" destOrd="0" presId="urn:microsoft.com/office/officeart/2005/8/layout/list1"/>
    <dgm:cxn modelId="{99F0D718-A8F3-4919-831E-3F663513BCA5}" type="presParOf" srcId="{C23BC92F-D7DC-488C-822E-F618D56590A9}" destId="{95BF2A4A-15C9-49E2-9C13-DD87D1273D83}" srcOrd="13" destOrd="0" presId="urn:microsoft.com/office/officeart/2005/8/layout/list1"/>
    <dgm:cxn modelId="{390FE792-5CB8-4536-B7AF-B92E4785FE76}" type="presParOf" srcId="{C23BC92F-D7DC-488C-822E-F618D56590A9}" destId="{EBF89A58-C3D4-4EB6-B93C-A7455034E244}" srcOrd="14" destOrd="0" presId="urn:microsoft.com/office/officeart/2005/8/layout/list1"/>
    <dgm:cxn modelId="{86DCAFD2-8B19-4F24-993A-251B4ACAA8B5}" type="presParOf" srcId="{C23BC92F-D7DC-488C-822E-F618D56590A9}" destId="{4035A08B-A5A9-41ED-A990-822E1C9F9BB0}" srcOrd="15" destOrd="0" presId="urn:microsoft.com/office/officeart/2005/8/layout/list1"/>
    <dgm:cxn modelId="{904C64CC-6E55-400B-A742-D293C603E173}" type="presParOf" srcId="{C23BC92F-D7DC-488C-822E-F618D56590A9}" destId="{1B7EA11F-352A-43E3-9DF1-35F3D315993F}" srcOrd="16" destOrd="0" presId="urn:microsoft.com/office/officeart/2005/8/layout/list1"/>
    <dgm:cxn modelId="{9155F3D3-1C6F-40BE-9A00-27F5B9C40A58}" type="presParOf" srcId="{1B7EA11F-352A-43E3-9DF1-35F3D315993F}" destId="{7916D031-E815-4250-9A5A-31F1724BC8FB}" srcOrd="0" destOrd="0" presId="urn:microsoft.com/office/officeart/2005/8/layout/list1"/>
    <dgm:cxn modelId="{7CF59CF3-1FF8-4401-8202-E69FF5F437F0}" type="presParOf" srcId="{1B7EA11F-352A-43E3-9DF1-35F3D315993F}" destId="{2F509D1D-BA1B-42C9-BFFC-0AD8A6EC49F4}" srcOrd="1" destOrd="0" presId="urn:microsoft.com/office/officeart/2005/8/layout/list1"/>
    <dgm:cxn modelId="{E85B8FA5-B2A9-487D-BFB0-85C9403C701B}" type="presParOf" srcId="{C23BC92F-D7DC-488C-822E-F618D56590A9}" destId="{42783188-6633-4034-A102-4FC12D8F1027}" srcOrd="17" destOrd="0" presId="urn:microsoft.com/office/officeart/2005/8/layout/list1"/>
    <dgm:cxn modelId="{DABB8581-1697-4F82-99B7-F937A893914D}" type="presParOf" srcId="{C23BC92F-D7DC-488C-822E-F618D56590A9}" destId="{1A021AF7-08E2-4DFC-9F36-F4C43FFB8D99}" srcOrd="18" destOrd="0" presId="urn:microsoft.com/office/officeart/2005/8/layout/list1"/>
    <dgm:cxn modelId="{EE31A058-9DA6-4682-BE50-EDD6B1FA3C40}" type="presParOf" srcId="{C23BC92F-D7DC-488C-822E-F618D56590A9}" destId="{0FFE6996-069C-4A7F-A478-F989FC885CB9}" srcOrd="19" destOrd="0" presId="urn:microsoft.com/office/officeart/2005/8/layout/list1"/>
    <dgm:cxn modelId="{B38FE0BB-E12F-4A10-B25D-E039FC3C1445}" type="presParOf" srcId="{C23BC92F-D7DC-488C-822E-F618D56590A9}" destId="{33D1A855-04BA-469B-A7A5-6A7D2159F615}" srcOrd="20" destOrd="0" presId="urn:microsoft.com/office/officeart/2005/8/layout/list1"/>
    <dgm:cxn modelId="{B0EAF927-0FEA-474C-9510-BA0663E18328}" type="presParOf" srcId="{33D1A855-04BA-469B-A7A5-6A7D2159F615}" destId="{2F69DA84-B9D4-4714-B6D8-CBD4C56BE9FE}" srcOrd="0" destOrd="0" presId="urn:microsoft.com/office/officeart/2005/8/layout/list1"/>
    <dgm:cxn modelId="{52A73E41-CFB1-4410-B0C7-00648D029BF0}" type="presParOf" srcId="{33D1A855-04BA-469B-A7A5-6A7D2159F615}" destId="{2348EB30-8944-4182-B162-9E5E6238CD34}" srcOrd="1" destOrd="0" presId="urn:microsoft.com/office/officeart/2005/8/layout/list1"/>
    <dgm:cxn modelId="{F5625DC0-6CCC-457B-A15D-3FB3378A5034}" type="presParOf" srcId="{C23BC92F-D7DC-488C-822E-F618D56590A9}" destId="{9224CB00-2937-4829-8A20-4F1917CDF8FE}" srcOrd="21" destOrd="0" presId="urn:microsoft.com/office/officeart/2005/8/layout/list1"/>
    <dgm:cxn modelId="{08F569E2-BA89-413E-802A-A3005AC1CD8B}" type="presParOf" srcId="{C23BC92F-D7DC-488C-822E-F618D56590A9}" destId="{D3322C86-98A3-4023-9160-B33B1AF9050F}" srcOrd="22" destOrd="0" presId="urn:microsoft.com/office/officeart/2005/8/layout/list1"/>
    <dgm:cxn modelId="{A197255C-83E8-4605-BDE9-DF29413A2C01}" type="presParOf" srcId="{C23BC92F-D7DC-488C-822E-F618D56590A9}" destId="{0E1A60C6-59DA-4208-8F23-9517918261DF}" srcOrd="23" destOrd="0" presId="urn:microsoft.com/office/officeart/2005/8/layout/list1"/>
    <dgm:cxn modelId="{70DAFD18-DCBC-4959-9428-C418D95613F4}" type="presParOf" srcId="{C23BC92F-D7DC-488C-822E-F618D56590A9}" destId="{ABCFFE61-24C3-48F8-82B7-CC369C92F865}" srcOrd="24" destOrd="0" presId="urn:microsoft.com/office/officeart/2005/8/layout/list1"/>
    <dgm:cxn modelId="{8AD48D86-2A10-4B57-8C27-B4D5DC938BAC}" type="presParOf" srcId="{ABCFFE61-24C3-48F8-82B7-CC369C92F865}" destId="{C28D014D-A9B2-45B4-8030-EF46D8F13E88}" srcOrd="0" destOrd="0" presId="urn:microsoft.com/office/officeart/2005/8/layout/list1"/>
    <dgm:cxn modelId="{BCB27655-0592-4DCB-B681-D49C4EC60464}" type="presParOf" srcId="{ABCFFE61-24C3-48F8-82B7-CC369C92F865}" destId="{658C13F9-1C66-4B44-ADDA-1BA903415F96}" srcOrd="1" destOrd="0" presId="urn:microsoft.com/office/officeart/2005/8/layout/list1"/>
    <dgm:cxn modelId="{6BA49381-A870-480E-AA35-04956C18131F}" type="presParOf" srcId="{C23BC92F-D7DC-488C-822E-F618D56590A9}" destId="{D90FCC2C-B02E-43F7-8443-299442DAE099}" srcOrd="25" destOrd="0" presId="urn:microsoft.com/office/officeart/2005/8/layout/list1"/>
    <dgm:cxn modelId="{1BAA291A-280E-49F6-B5A4-C8E1AE9A00B6}" type="presParOf" srcId="{C23BC92F-D7DC-488C-822E-F618D56590A9}" destId="{C1A6497E-033A-4E32-99D4-BB3DCF52C6C0}"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4D6F3E-0EA2-4FB3-8D7C-A1F1396C9059}" type="doc">
      <dgm:prSet loTypeId="urn:microsoft.com/office/officeart/2008/layout/RadialCluster" loCatId="cycle" qsTypeId="urn:microsoft.com/office/officeart/2005/8/quickstyle/simple1" qsCatId="simple" csTypeId="urn:microsoft.com/office/officeart/2005/8/colors/colorful1" csCatId="colorful" phldr="1"/>
      <dgm:spPr/>
      <dgm:t>
        <a:bodyPr/>
        <a:lstStyle/>
        <a:p>
          <a:endParaRPr lang="es-MX"/>
        </a:p>
      </dgm:t>
    </dgm:pt>
    <dgm:pt modelId="{1149A9FA-2BD2-43DC-BE15-5DF45E5F5B45}">
      <dgm:prSet phldrT="[Texto]"/>
      <dgm:spPr/>
      <dgm:t>
        <a:bodyPr/>
        <a:lstStyle/>
        <a:p>
          <a:r>
            <a:rPr lang="es-MX" dirty="0" smtClean="0"/>
            <a:t>Influencia de internet</a:t>
          </a:r>
          <a:endParaRPr lang="es-MX" dirty="0"/>
        </a:p>
      </dgm:t>
    </dgm:pt>
    <dgm:pt modelId="{49F71B02-CBA4-4E96-9E3E-CAC473927938}" type="parTrans" cxnId="{CAEBA832-7666-49A7-9BC2-32CA78B8FBD7}">
      <dgm:prSet/>
      <dgm:spPr/>
      <dgm:t>
        <a:bodyPr/>
        <a:lstStyle/>
        <a:p>
          <a:endParaRPr lang="es-MX"/>
        </a:p>
      </dgm:t>
    </dgm:pt>
    <dgm:pt modelId="{48373FA1-1660-4432-83A3-99261F8E6C87}" type="sibTrans" cxnId="{CAEBA832-7666-49A7-9BC2-32CA78B8FBD7}">
      <dgm:prSet/>
      <dgm:spPr/>
      <dgm:t>
        <a:bodyPr/>
        <a:lstStyle/>
        <a:p>
          <a:endParaRPr lang="es-MX"/>
        </a:p>
      </dgm:t>
    </dgm:pt>
    <dgm:pt modelId="{13F30522-3844-4A93-946F-2ADFB9ACADE7}">
      <dgm:prSet phldrT="[Texto]"/>
      <dgm:spPr/>
      <dgm:t>
        <a:bodyPr/>
        <a:lstStyle/>
        <a:p>
          <a:r>
            <a:rPr lang="es-MX" dirty="0" smtClean="0"/>
            <a:t>Ventajas: comunica de forma mas sencilla al igual que la búsqueda de información. Ha generado empleos y permite chatear en tiempo real. Desventajas: con la basura cibernética se pierde tiempo al desecharla ha dejado sin trabajo a muchas personas, si se corta se vuelve lento el trabajo.</a:t>
          </a:r>
          <a:endParaRPr lang="es-MX" dirty="0"/>
        </a:p>
      </dgm:t>
    </dgm:pt>
    <dgm:pt modelId="{23AF422A-B791-4BEF-AE5C-558A2F1AA47F}" type="parTrans" cxnId="{9994C6AE-AA9D-4264-977B-B3EE20D0E968}">
      <dgm:prSet/>
      <dgm:spPr/>
      <dgm:t>
        <a:bodyPr/>
        <a:lstStyle/>
        <a:p>
          <a:endParaRPr lang="es-MX"/>
        </a:p>
      </dgm:t>
    </dgm:pt>
    <dgm:pt modelId="{C14D28F9-7A2F-4392-9183-7C58E3C9AF0E}" type="sibTrans" cxnId="{9994C6AE-AA9D-4264-977B-B3EE20D0E968}">
      <dgm:prSet/>
      <dgm:spPr/>
      <dgm:t>
        <a:bodyPr/>
        <a:lstStyle/>
        <a:p>
          <a:endParaRPr lang="es-MX"/>
        </a:p>
      </dgm:t>
    </dgm:pt>
    <dgm:pt modelId="{97687476-713D-48EA-8A09-EF89C1E7F4C3}">
      <dgm:prSet phldrT="[Texto]"/>
      <dgm:spPr/>
      <dgm:t>
        <a:bodyPr/>
        <a:lstStyle/>
        <a:p>
          <a:r>
            <a:rPr lang="es-MX" dirty="0" smtClean="0"/>
            <a:t>Ventajas: estar en contacto con amigos y familiares, herramientas de apoyo para el trabajo y estimula el desarrollo y el uso de destrezas. Desventajas: la información puede que no sea verdadera, se puede volver un vicio, gran fuente de piratería .</a:t>
          </a:r>
          <a:endParaRPr lang="es-MX" dirty="0"/>
        </a:p>
      </dgm:t>
    </dgm:pt>
    <dgm:pt modelId="{3079B4F7-754E-4A66-A925-32633E881862}" type="parTrans" cxnId="{66BDFF9E-E1E8-4CDA-9D35-9E58E04EB268}">
      <dgm:prSet/>
      <dgm:spPr/>
      <dgm:t>
        <a:bodyPr/>
        <a:lstStyle/>
        <a:p>
          <a:endParaRPr lang="es-MX"/>
        </a:p>
      </dgm:t>
    </dgm:pt>
    <dgm:pt modelId="{94A460A2-AC31-49EE-8FEF-B9B01C66ACB9}" type="sibTrans" cxnId="{66BDFF9E-E1E8-4CDA-9D35-9E58E04EB268}">
      <dgm:prSet/>
      <dgm:spPr/>
      <dgm:t>
        <a:bodyPr/>
        <a:lstStyle/>
        <a:p>
          <a:endParaRPr lang="es-MX"/>
        </a:p>
      </dgm:t>
    </dgm:pt>
    <dgm:pt modelId="{CC9EB9BE-E057-46DD-B791-3DC6C167BB3E}">
      <dgm:prSet phldrT="[Texto]"/>
      <dgm:spPr/>
      <dgm:t>
        <a:bodyPr/>
        <a:lstStyle/>
        <a:p>
          <a:r>
            <a:rPr lang="es-MX" dirty="0" smtClean="0"/>
            <a:t>Permite una actualización constante de conocimientos en las diversas áreas. Permite el intercambio de experiencias con otros personales alrededor del mundo.</a:t>
          </a:r>
          <a:endParaRPr lang="es-MX" dirty="0"/>
        </a:p>
      </dgm:t>
    </dgm:pt>
    <dgm:pt modelId="{78F26400-CC9F-4FAC-A47F-2DCF5D5CD16D}" type="parTrans" cxnId="{C9FDC466-D6CF-45EB-B98B-6C14E3C2B73E}">
      <dgm:prSet/>
      <dgm:spPr/>
      <dgm:t>
        <a:bodyPr/>
        <a:lstStyle/>
        <a:p>
          <a:endParaRPr lang="es-MX"/>
        </a:p>
      </dgm:t>
    </dgm:pt>
    <dgm:pt modelId="{530FFA64-86F7-44C5-8C66-AE2AF9922377}" type="sibTrans" cxnId="{C9FDC466-D6CF-45EB-B98B-6C14E3C2B73E}">
      <dgm:prSet/>
      <dgm:spPr/>
      <dgm:t>
        <a:bodyPr/>
        <a:lstStyle/>
        <a:p>
          <a:endParaRPr lang="es-MX"/>
        </a:p>
      </dgm:t>
    </dgm:pt>
    <dgm:pt modelId="{CCD3ED27-E169-4D0D-B4A9-8F28624FA40C}" type="pres">
      <dgm:prSet presAssocID="{0F4D6F3E-0EA2-4FB3-8D7C-A1F1396C9059}" presName="Name0" presStyleCnt="0">
        <dgm:presLayoutVars>
          <dgm:chMax val="1"/>
          <dgm:chPref val="1"/>
          <dgm:dir/>
          <dgm:animOne val="branch"/>
          <dgm:animLvl val="lvl"/>
        </dgm:presLayoutVars>
      </dgm:prSet>
      <dgm:spPr/>
      <dgm:t>
        <a:bodyPr/>
        <a:lstStyle/>
        <a:p>
          <a:endParaRPr lang="es-MX"/>
        </a:p>
      </dgm:t>
    </dgm:pt>
    <dgm:pt modelId="{16CB463F-9C9A-46CC-8751-3BBADF6ECBC4}" type="pres">
      <dgm:prSet presAssocID="{1149A9FA-2BD2-43DC-BE15-5DF45E5F5B45}" presName="singleCycle" presStyleCnt="0"/>
      <dgm:spPr/>
    </dgm:pt>
    <dgm:pt modelId="{3CE4B7D8-1CDC-492E-ADBD-9EC34FE75D13}" type="pres">
      <dgm:prSet presAssocID="{1149A9FA-2BD2-43DC-BE15-5DF45E5F5B45}" presName="singleCenter" presStyleLbl="node1" presStyleIdx="0" presStyleCnt="4" custLinFactNeighborY="22560">
        <dgm:presLayoutVars>
          <dgm:chMax val="7"/>
          <dgm:chPref val="7"/>
        </dgm:presLayoutVars>
      </dgm:prSet>
      <dgm:spPr/>
      <dgm:t>
        <a:bodyPr/>
        <a:lstStyle/>
        <a:p>
          <a:endParaRPr lang="es-MX"/>
        </a:p>
      </dgm:t>
    </dgm:pt>
    <dgm:pt modelId="{44A9132F-358C-4F6F-92B1-3B2D4D759114}" type="pres">
      <dgm:prSet presAssocID="{23AF422A-B791-4BEF-AE5C-558A2F1AA47F}" presName="Name56" presStyleLbl="parChTrans1D2" presStyleIdx="0" presStyleCnt="3"/>
      <dgm:spPr/>
      <dgm:t>
        <a:bodyPr/>
        <a:lstStyle/>
        <a:p>
          <a:endParaRPr lang="es-MX"/>
        </a:p>
      </dgm:t>
    </dgm:pt>
    <dgm:pt modelId="{B18504D1-1D35-4C9F-9B00-1A3403126BB9}" type="pres">
      <dgm:prSet presAssocID="{13F30522-3844-4A93-946F-2ADFB9ACADE7}" presName="text0" presStyleLbl="node1" presStyleIdx="1" presStyleCnt="4" custScaleX="404707" custScaleY="197878" custRadScaleRad="74581" custRadScaleInc="-3007">
        <dgm:presLayoutVars>
          <dgm:bulletEnabled val="1"/>
        </dgm:presLayoutVars>
      </dgm:prSet>
      <dgm:spPr/>
      <dgm:t>
        <a:bodyPr/>
        <a:lstStyle/>
        <a:p>
          <a:endParaRPr lang="es-MX"/>
        </a:p>
      </dgm:t>
    </dgm:pt>
    <dgm:pt modelId="{F7CB10BC-FE95-4A2E-B4CC-4F38D8DA642B}" type="pres">
      <dgm:prSet presAssocID="{78F26400-CC9F-4FAC-A47F-2DCF5D5CD16D}" presName="Name56" presStyleLbl="parChTrans1D2" presStyleIdx="1" presStyleCnt="3"/>
      <dgm:spPr/>
      <dgm:t>
        <a:bodyPr/>
        <a:lstStyle/>
        <a:p>
          <a:endParaRPr lang="es-MX"/>
        </a:p>
      </dgm:t>
    </dgm:pt>
    <dgm:pt modelId="{C6D71FC7-03EF-4B9A-B35C-E345FDA8C778}" type="pres">
      <dgm:prSet presAssocID="{CC9EB9BE-E057-46DD-B791-3DC6C167BB3E}" presName="text0" presStyleLbl="node1" presStyleIdx="2" presStyleCnt="4" custScaleX="324427" custScaleY="181299" custRadScaleRad="146911" custRadScaleInc="-40672">
        <dgm:presLayoutVars>
          <dgm:bulletEnabled val="1"/>
        </dgm:presLayoutVars>
      </dgm:prSet>
      <dgm:spPr/>
      <dgm:t>
        <a:bodyPr/>
        <a:lstStyle/>
        <a:p>
          <a:endParaRPr lang="es-MX"/>
        </a:p>
      </dgm:t>
    </dgm:pt>
    <dgm:pt modelId="{8175A982-3EBE-4511-9B81-4FBD1E63C5F7}" type="pres">
      <dgm:prSet presAssocID="{3079B4F7-754E-4A66-A925-32633E881862}" presName="Name56" presStyleLbl="parChTrans1D2" presStyleIdx="2" presStyleCnt="3"/>
      <dgm:spPr/>
      <dgm:t>
        <a:bodyPr/>
        <a:lstStyle/>
        <a:p>
          <a:endParaRPr lang="es-MX"/>
        </a:p>
      </dgm:t>
    </dgm:pt>
    <dgm:pt modelId="{2019740E-4C35-4B16-830C-96A9B0CF995F}" type="pres">
      <dgm:prSet presAssocID="{97687476-713D-48EA-8A09-EF89C1E7F4C3}" presName="text0" presStyleLbl="node1" presStyleIdx="3" presStyleCnt="4" custScaleX="303068" custScaleY="208213" custRadScaleRad="142644" custRadScaleInc="33730">
        <dgm:presLayoutVars>
          <dgm:bulletEnabled val="1"/>
        </dgm:presLayoutVars>
      </dgm:prSet>
      <dgm:spPr/>
      <dgm:t>
        <a:bodyPr/>
        <a:lstStyle/>
        <a:p>
          <a:endParaRPr lang="es-MX"/>
        </a:p>
      </dgm:t>
    </dgm:pt>
  </dgm:ptLst>
  <dgm:cxnLst>
    <dgm:cxn modelId="{BE4849DB-0BFA-4552-BBC4-AB87C638406C}" type="presOf" srcId="{23AF422A-B791-4BEF-AE5C-558A2F1AA47F}" destId="{44A9132F-358C-4F6F-92B1-3B2D4D759114}" srcOrd="0" destOrd="0" presId="urn:microsoft.com/office/officeart/2008/layout/RadialCluster"/>
    <dgm:cxn modelId="{9994C6AE-AA9D-4264-977B-B3EE20D0E968}" srcId="{1149A9FA-2BD2-43DC-BE15-5DF45E5F5B45}" destId="{13F30522-3844-4A93-946F-2ADFB9ACADE7}" srcOrd="0" destOrd="0" parTransId="{23AF422A-B791-4BEF-AE5C-558A2F1AA47F}" sibTransId="{C14D28F9-7A2F-4392-9183-7C58E3C9AF0E}"/>
    <dgm:cxn modelId="{D6670EB7-22E5-46E8-878E-0F707BA4C1E4}" type="presOf" srcId="{CC9EB9BE-E057-46DD-B791-3DC6C167BB3E}" destId="{C6D71FC7-03EF-4B9A-B35C-E345FDA8C778}" srcOrd="0" destOrd="0" presId="urn:microsoft.com/office/officeart/2008/layout/RadialCluster"/>
    <dgm:cxn modelId="{C9FDC466-D6CF-45EB-B98B-6C14E3C2B73E}" srcId="{1149A9FA-2BD2-43DC-BE15-5DF45E5F5B45}" destId="{CC9EB9BE-E057-46DD-B791-3DC6C167BB3E}" srcOrd="1" destOrd="0" parTransId="{78F26400-CC9F-4FAC-A47F-2DCF5D5CD16D}" sibTransId="{530FFA64-86F7-44C5-8C66-AE2AF9922377}"/>
    <dgm:cxn modelId="{66BDFF9E-E1E8-4CDA-9D35-9E58E04EB268}" srcId="{1149A9FA-2BD2-43DC-BE15-5DF45E5F5B45}" destId="{97687476-713D-48EA-8A09-EF89C1E7F4C3}" srcOrd="2" destOrd="0" parTransId="{3079B4F7-754E-4A66-A925-32633E881862}" sibTransId="{94A460A2-AC31-49EE-8FEF-B9B01C66ACB9}"/>
    <dgm:cxn modelId="{886EF7AE-2B01-4309-9864-CCE0AB4BB15D}" type="presOf" srcId="{13F30522-3844-4A93-946F-2ADFB9ACADE7}" destId="{B18504D1-1D35-4C9F-9B00-1A3403126BB9}" srcOrd="0" destOrd="0" presId="urn:microsoft.com/office/officeart/2008/layout/RadialCluster"/>
    <dgm:cxn modelId="{ED7D08E9-214A-411F-8ED0-0CB0B8F43213}" type="presOf" srcId="{78F26400-CC9F-4FAC-A47F-2DCF5D5CD16D}" destId="{F7CB10BC-FE95-4A2E-B4CC-4F38D8DA642B}" srcOrd="0" destOrd="0" presId="urn:microsoft.com/office/officeart/2008/layout/RadialCluster"/>
    <dgm:cxn modelId="{CAEBA832-7666-49A7-9BC2-32CA78B8FBD7}" srcId="{0F4D6F3E-0EA2-4FB3-8D7C-A1F1396C9059}" destId="{1149A9FA-2BD2-43DC-BE15-5DF45E5F5B45}" srcOrd="0" destOrd="0" parTransId="{49F71B02-CBA4-4E96-9E3E-CAC473927938}" sibTransId="{48373FA1-1660-4432-83A3-99261F8E6C87}"/>
    <dgm:cxn modelId="{6C1FF5E4-472A-4463-AF6F-1B3B21974494}" type="presOf" srcId="{0F4D6F3E-0EA2-4FB3-8D7C-A1F1396C9059}" destId="{CCD3ED27-E169-4D0D-B4A9-8F28624FA40C}" srcOrd="0" destOrd="0" presId="urn:microsoft.com/office/officeart/2008/layout/RadialCluster"/>
    <dgm:cxn modelId="{6656C67D-CEDD-4732-8D69-252B870EE8B2}" type="presOf" srcId="{97687476-713D-48EA-8A09-EF89C1E7F4C3}" destId="{2019740E-4C35-4B16-830C-96A9B0CF995F}" srcOrd="0" destOrd="0" presId="urn:microsoft.com/office/officeart/2008/layout/RadialCluster"/>
    <dgm:cxn modelId="{E17A8747-379B-4EE7-99A2-9EB832BB8EBE}" type="presOf" srcId="{3079B4F7-754E-4A66-A925-32633E881862}" destId="{8175A982-3EBE-4511-9B81-4FBD1E63C5F7}" srcOrd="0" destOrd="0" presId="urn:microsoft.com/office/officeart/2008/layout/RadialCluster"/>
    <dgm:cxn modelId="{4D4E6093-95A0-48F2-A08E-93E704299B4B}" type="presOf" srcId="{1149A9FA-2BD2-43DC-BE15-5DF45E5F5B45}" destId="{3CE4B7D8-1CDC-492E-ADBD-9EC34FE75D13}" srcOrd="0" destOrd="0" presId="urn:microsoft.com/office/officeart/2008/layout/RadialCluster"/>
    <dgm:cxn modelId="{77E93F40-364E-47EE-8D37-24B1F2A72990}" type="presParOf" srcId="{CCD3ED27-E169-4D0D-B4A9-8F28624FA40C}" destId="{16CB463F-9C9A-46CC-8751-3BBADF6ECBC4}" srcOrd="0" destOrd="0" presId="urn:microsoft.com/office/officeart/2008/layout/RadialCluster"/>
    <dgm:cxn modelId="{9B36CAD1-1BA2-4340-B1D3-29A378CEDF74}" type="presParOf" srcId="{16CB463F-9C9A-46CC-8751-3BBADF6ECBC4}" destId="{3CE4B7D8-1CDC-492E-ADBD-9EC34FE75D13}" srcOrd="0" destOrd="0" presId="urn:microsoft.com/office/officeart/2008/layout/RadialCluster"/>
    <dgm:cxn modelId="{A605B0C3-3626-4F65-A2DE-D3E029182B6A}" type="presParOf" srcId="{16CB463F-9C9A-46CC-8751-3BBADF6ECBC4}" destId="{44A9132F-358C-4F6F-92B1-3B2D4D759114}" srcOrd="1" destOrd="0" presId="urn:microsoft.com/office/officeart/2008/layout/RadialCluster"/>
    <dgm:cxn modelId="{659A6A55-74F4-44BD-9375-339C53D566F3}" type="presParOf" srcId="{16CB463F-9C9A-46CC-8751-3BBADF6ECBC4}" destId="{B18504D1-1D35-4C9F-9B00-1A3403126BB9}" srcOrd="2" destOrd="0" presId="urn:microsoft.com/office/officeart/2008/layout/RadialCluster"/>
    <dgm:cxn modelId="{4C4F99E1-6D79-4DF3-B93F-C1946139ED10}" type="presParOf" srcId="{16CB463F-9C9A-46CC-8751-3BBADF6ECBC4}" destId="{F7CB10BC-FE95-4A2E-B4CC-4F38D8DA642B}" srcOrd="3" destOrd="0" presId="urn:microsoft.com/office/officeart/2008/layout/RadialCluster"/>
    <dgm:cxn modelId="{20D1765A-28A3-4D12-B2F4-847DD0BE2166}" type="presParOf" srcId="{16CB463F-9C9A-46CC-8751-3BBADF6ECBC4}" destId="{C6D71FC7-03EF-4B9A-B35C-E345FDA8C778}" srcOrd="4" destOrd="0" presId="urn:microsoft.com/office/officeart/2008/layout/RadialCluster"/>
    <dgm:cxn modelId="{2CF2A1D1-9B5C-4C9E-A086-71EA4ACEBB45}" type="presParOf" srcId="{16CB463F-9C9A-46CC-8751-3BBADF6ECBC4}" destId="{8175A982-3EBE-4511-9B81-4FBD1E63C5F7}" srcOrd="5" destOrd="0" presId="urn:microsoft.com/office/officeart/2008/layout/RadialCluster"/>
    <dgm:cxn modelId="{657AC0AC-81F0-42A0-819F-723CEF3A97E5}" type="presParOf" srcId="{16CB463F-9C9A-46CC-8751-3BBADF6ECBC4}" destId="{2019740E-4C35-4B16-830C-96A9B0CF995F}"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2986934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872147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C3BF39-1FB8-4E40-A866-182A58301B5F}"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2160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21D3ED11-2949-408C-8C89-CE05A79E66E2}"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2008657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21D3ED11-2949-408C-8C89-CE05A79E66E2}"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C3BF39-1FB8-4E40-A866-182A58301B5F}"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03522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21D3ED11-2949-408C-8C89-CE05A79E66E2}"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612276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41299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390071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119435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1D3ED11-2949-408C-8C89-CE05A79E66E2}"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190926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1D3ED11-2949-408C-8C89-CE05A79E66E2}"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147724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1D3ED11-2949-408C-8C89-CE05A79E66E2}" type="datetimeFigureOut">
              <a:rPr lang="es-MX" smtClean="0"/>
              <a:t>07/03/2016</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108603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1D3ED11-2949-408C-8C89-CE05A79E66E2}" type="datetimeFigureOut">
              <a:rPr lang="es-MX" smtClean="0"/>
              <a:t>07/03/2016</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105096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3ED11-2949-408C-8C89-CE05A79E66E2}" type="datetimeFigureOut">
              <a:rPr lang="es-MX" smtClean="0"/>
              <a:t>07/03/2016</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401418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1D3ED11-2949-408C-8C89-CE05A79E66E2}"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59580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1D3ED11-2949-408C-8C89-CE05A79E66E2}"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C3BF39-1FB8-4E40-A866-182A58301B5F}" type="slidenum">
              <a:rPr lang="es-MX" smtClean="0"/>
              <a:t>‹Nº›</a:t>
            </a:fld>
            <a:endParaRPr lang="es-MX"/>
          </a:p>
        </p:txBody>
      </p:sp>
    </p:spTree>
    <p:extLst>
      <p:ext uri="{BB962C8B-B14F-4D97-AF65-F5344CB8AC3E}">
        <p14:creationId xmlns:p14="http://schemas.microsoft.com/office/powerpoint/2010/main" val="353960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1D3ED11-2949-408C-8C89-CE05A79E66E2}" type="datetimeFigureOut">
              <a:rPr lang="es-MX" smtClean="0"/>
              <a:t>07/03/2016</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9C3BF39-1FB8-4E40-A866-182A58301B5F}" type="slidenum">
              <a:rPr lang="es-MX" smtClean="0"/>
              <a:t>‹Nº›</a:t>
            </a:fld>
            <a:endParaRPr lang="es-MX"/>
          </a:p>
        </p:txBody>
      </p:sp>
    </p:spTree>
    <p:extLst>
      <p:ext uri="{BB962C8B-B14F-4D97-AF65-F5344CB8AC3E}">
        <p14:creationId xmlns:p14="http://schemas.microsoft.com/office/powerpoint/2010/main" val="1145234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2.xml"/><Relationship Id="rId7" Type="http://schemas.openxmlformats.org/officeDocument/2006/relationships/image" Target="../media/image1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nternetsociety.org/es/breve-historia-de-internet" TargetMode="External"/><Relationship Id="rId2" Type="http://schemas.openxmlformats.org/officeDocument/2006/relationships/hyperlink" Target="http://definicion.de/internet/" TargetMode="External"/><Relationship Id="rId1" Type="http://schemas.openxmlformats.org/officeDocument/2006/relationships/slideLayout" Target="../slideLayouts/slideLayout2.xml"/><Relationship Id="rId6" Type="http://schemas.openxmlformats.org/officeDocument/2006/relationships/hyperlink" Target="http://atcomunicacionml.blogspot.com/2011/12/la-influencia-del-internet-en-la.html" TargetMode="External"/><Relationship Id="rId5" Type="http://schemas.openxmlformats.org/officeDocument/2006/relationships/hyperlink" Target="http://angelaeduca100porciento.blogspot.mx/2010/10/influencia-del-internet-en-la-educacion.html" TargetMode="External"/><Relationship Id="rId4" Type="http://schemas.openxmlformats.org/officeDocument/2006/relationships/hyperlink" Target="http://internetcontrabajo.blogspot.m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333" y="224135"/>
            <a:ext cx="1990725" cy="2602395"/>
          </a:xfrm>
          <a:prstGeom prst="rect">
            <a:avLst/>
          </a:prstGeom>
        </p:spPr>
      </p:pic>
      <p:sp>
        <p:nvSpPr>
          <p:cNvPr id="4" name="Rectángulo 3"/>
          <p:cNvSpPr/>
          <p:nvPr/>
        </p:nvSpPr>
        <p:spPr>
          <a:xfrm>
            <a:off x="4651202" y="224135"/>
            <a:ext cx="2735044" cy="923330"/>
          </a:xfrm>
          <a:prstGeom prst="rect">
            <a:avLst/>
          </a:prstGeom>
          <a:noFill/>
        </p:spPr>
        <p:txBody>
          <a:bodyPr wrap="none" lIns="91440" tIns="45720" rIns="91440" bIns="45720">
            <a:spAutoFit/>
          </a:bodyPr>
          <a:lstStyle/>
          <a:p>
            <a:pPr algn="ctr"/>
            <a:r>
              <a:rPr lang="es-ES" sz="5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Internet</a:t>
            </a:r>
            <a:endParaRPr lang="es-E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0971" y="224135"/>
            <a:ext cx="2390775" cy="1914525"/>
          </a:xfrm>
          <a:prstGeom prst="rect">
            <a:avLst/>
          </a:prstGeom>
        </p:spPr>
      </p:pic>
      <p:sp>
        <p:nvSpPr>
          <p:cNvPr id="5" name="CuadroTexto 4"/>
          <p:cNvSpPr txBox="1"/>
          <p:nvPr/>
        </p:nvSpPr>
        <p:spPr>
          <a:xfrm>
            <a:off x="1768696" y="1147465"/>
            <a:ext cx="10273050" cy="5355312"/>
          </a:xfrm>
          <a:prstGeom prst="rect">
            <a:avLst/>
          </a:prstGeom>
          <a:noFill/>
        </p:spPr>
        <p:txBody>
          <a:bodyPr wrap="square" rtlCol="0">
            <a:spAutoFit/>
          </a:bodyPr>
          <a:lstStyle/>
          <a:p>
            <a:pPr algn="ctr"/>
            <a:r>
              <a:rPr lang="es-MX" dirty="0" smtClean="0"/>
              <a:t>Universidad de Guadalajara</a:t>
            </a:r>
          </a:p>
          <a:p>
            <a:pPr algn="ctr"/>
            <a:r>
              <a:rPr lang="es-MX" dirty="0" smtClean="0"/>
              <a:t>Bachillerato general por competencias</a:t>
            </a:r>
          </a:p>
          <a:p>
            <a:pPr algn="ctr"/>
            <a:r>
              <a:rPr lang="es-MX" dirty="0" smtClean="0"/>
              <a:t>Preparatoria No. 15</a:t>
            </a:r>
          </a:p>
          <a:p>
            <a:pPr algn="ctr"/>
            <a:r>
              <a:rPr lang="es-MX" dirty="0" smtClean="0"/>
              <a:t>Tecnologías de información II</a:t>
            </a:r>
          </a:p>
          <a:p>
            <a:pPr algn="just"/>
            <a:endParaRPr lang="es-MX" dirty="0"/>
          </a:p>
          <a:p>
            <a:pPr algn="just"/>
            <a:endParaRPr lang="es-MX" dirty="0" smtClean="0"/>
          </a:p>
          <a:p>
            <a:pPr algn="ctr"/>
            <a:r>
              <a:rPr lang="es-MX" dirty="0" smtClean="0"/>
              <a:t>Jonathan Alejandro Gutiérrez Díaz     2E/m   2 de febrero del 2016</a:t>
            </a:r>
          </a:p>
          <a:p>
            <a:pPr algn="ctr"/>
            <a:endParaRPr lang="es-MX" dirty="0"/>
          </a:p>
          <a:p>
            <a:pPr algn="just"/>
            <a:endParaRPr lang="es-MX" dirty="0" smtClean="0"/>
          </a:p>
          <a:p>
            <a:pPr algn="just"/>
            <a:r>
              <a:rPr lang="es-MX" dirty="0" smtClean="0">
                <a:solidFill>
                  <a:srgbClr val="FF0000"/>
                </a:solidFill>
              </a:rPr>
              <a:t>Competencia especifica: </a:t>
            </a:r>
            <a:r>
              <a:rPr lang="es-MX" dirty="0" smtClean="0"/>
              <a:t>utiliza diversas aplicaciones de software para organizar, administrar y presentar información en aplicaciones diversas.</a:t>
            </a:r>
          </a:p>
          <a:p>
            <a:pPr algn="just"/>
            <a:endParaRPr lang="es-MX" dirty="0"/>
          </a:p>
          <a:p>
            <a:pPr algn="just"/>
            <a:r>
              <a:rPr lang="es-MX" dirty="0" smtClean="0">
                <a:solidFill>
                  <a:srgbClr val="FF0000"/>
                </a:solidFill>
              </a:rPr>
              <a:t>Competencia disciplinar: </a:t>
            </a:r>
            <a:r>
              <a:rPr lang="es-MX" dirty="0" smtClean="0"/>
              <a:t>Básica de comunicación #12. utiliza las TIC para investigar, resolver problemas, producir materiales y transmitir información.</a:t>
            </a:r>
          </a:p>
          <a:p>
            <a:pPr algn="just"/>
            <a:endParaRPr lang="es-MX" dirty="0"/>
          </a:p>
          <a:p>
            <a:pPr algn="just"/>
            <a:r>
              <a:rPr lang="es-MX" dirty="0" smtClean="0">
                <a:solidFill>
                  <a:srgbClr val="FF0000"/>
                </a:solidFill>
              </a:rPr>
              <a:t>Competencia genérica y atributo: </a:t>
            </a:r>
            <a:r>
              <a:rPr lang="es-MX" dirty="0" smtClean="0">
                <a:solidFill>
                  <a:srgbClr val="00B0F0"/>
                </a:solidFill>
              </a:rPr>
              <a:t>4.</a:t>
            </a:r>
            <a:r>
              <a:rPr lang="es-MX" dirty="0" smtClean="0"/>
              <a:t> escucha, interpreta y emite mensajes pertinentes en distintos contextos mediante la utilización de medios, códigos y herramientas apropiadas.</a:t>
            </a:r>
            <a:endParaRPr lang="es-MX" dirty="0"/>
          </a:p>
          <a:p>
            <a:pPr algn="just"/>
            <a:r>
              <a:rPr lang="es-MX" dirty="0" smtClean="0">
                <a:solidFill>
                  <a:srgbClr val="00B0F0"/>
                </a:solidFill>
              </a:rPr>
              <a:t>4.5 </a:t>
            </a:r>
            <a:r>
              <a:rPr lang="es-MX" dirty="0" smtClean="0"/>
              <a:t>Maneja las tecnologías de la información y la comunicación para obtener información y expresar ideas.</a:t>
            </a:r>
          </a:p>
        </p:txBody>
      </p:sp>
    </p:spTree>
    <p:extLst>
      <p:ext uri="{BB962C8B-B14F-4D97-AF65-F5344CB8AC3E}">
        <p14:creationId xmlns:p14="http://schemas.microsoft.com/office/powerpoint/2010/main" val="1155414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21228" y="463639"/>
            <a:ext cx="8461420" cy="646331"/>
          </a:xfrm>
          <a:prstGeom prst="rect">
            <a:avLst/>
          </a:prstGeom>
          <a:noFill/>
        </p:spPr>
        <p:txBody>
          <a:bodyPr wrap="square" rtlCol="0">
            <a:spAutoFit/>
          </a:bodyPr>
          <a:lstStyle/>
          <a:p>
            <a:r>
              <a:rPr lang="es-MX" dirty="0" smtClean="0"/>
              <a:t>Es una red de redes que permite la interconexión descentralizada de computadoras a través de protocolos denominados </a:t>
            </a:r>
            <a:r>
              <a:rPr lang="es-MX" dirty="0" smtClean="0">
                <a:solidFill>
                  <a:srgbClr val="FF0000"/>
                </a:solidFill>
              </a:rPr>
              <a:t>TCP/IP.</a:t>
            </a:r>
            <a:endParaRPr lang="es-MX" dirty="0">
              <a:solidFill>
                <a:srgbClr val="FF0000"/>
              </a:solidFill>
            </a:endParaRP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4743" y="3080178"/>
            <a:ext cx="4479165" cy="2572493"/>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8959" y="1719463"/>
            <a:ext cx="3633250" cy="2721431"/>
          </a:xfrm>
          <a:prstGeom prst="rect">
            <a:avLst/>
          </a:prstGeom>
        </p:spPr>
      </p:pic>
    </p:spTree>
    <p:extLst>
      <p:ext uri="{BB962C8B-B14F-4D97-AF65-F5344CB8AC3E}">
        <p14:creationId xmlns:p14="http://schemas.microsoft.com/office/powerpoint/2010/main" val="1502880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42115" y="275651"/>
            <a:ext cx="2624436" cy="923330"/>
          </a:xfrm>
          <a:prstGeom prst="rect">
            <a:avLst/>
          </a:prstGeom>
          <a:noFill/>
        </p:spPr>
        <p:txBody>
          <a:bodyPr wrap="none" lIns="91440" tIns="45720" rIns="91440" bIns="45720">
            <a:spAutoFit/>
          </a:bodyPr>
          <a:lstStyle/>
          <a:p>
            <a:pPr algn="ctr"/>
            <a:r>
              <a:rPr lang="es-ES" sz="54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Historia</a:t>
            </a:r>
            <a:endPar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4575" y="836810"/>
            <a:ext cx="3587927" cy="593368"/>
          </a:xfrm>
          <a:prstGeom prst="rect">
            <a:avLst/>
          </a:prstGeom>
          <a:ln w="228600" cap="sq" cmpd="thickThin">
            <a:solidFill>
              <a:srgbClr val="000000"/>
            </a:solidFill>
            <a:prstDash val="solid"/>
            <a:miter lim="800000"/>
          </a:ln>
          <a:effectLst>
            <a:innerShdw blurRad="76200">
              <a:srgbClr val="000000"/>
            </a:innerShdw>
          </a:effectLst>
        </p:spPr>
      </p:pic>
      <p:sp>
        <p:nvSpPr>
          <p:cNvPr id="7" name="CuadroTexto 6"/>
          <p:cNvSpPr txBox="1"/>
          <p:nvPr/>
        </p:nvSpPr>
        <p:spPr>
          <a:xfrm>
            <a:off x="1459605" y="1665922"/>
            <a:ext cx="9272789" cy="2585323"/>
          </a:xfrm>
          <a:prstGeom prst="rect">
            <a:avLst/>
          </a:prstGeom>
          <a:noFill/>
        </p:spPr>
        <p:txBody>
          <a:bodyPr wrap="square" rtlCol="0">
            <a:spAutoFit/>
          </a:bodyPr>
          <a:lstStyle/>
          <a:p>
            <a:r>
              <a:rPr lang="es-MX" dirty="0" smtClean="0"/>
              <a:t>La primera descripción registrada es una serie de memorandos escritos por J.C.R. Licklinder, del Mit, en agosto de 1962, en lo que describe su concepto de “red galáctica”. Era director del programa de investigación del DARPA que comenzó en octubre del mismo año. </a:t>
            </a:r>
          </a:p>
          <a:p>
            <a:r>
              <a:rPr lang="es-MX" dirty="0" smtClean="0"/>
              <a:t>La ARPANET original se convirtió en Internet.</a:t>
            </a:r>
          </a:p>
          <a:p>
            <a:r>
              <a:rPr lang="es-MX" dirty="0" smtClean="0"/>
              <a:t>Se baso en la idea de que habría múltiples redes independientes con un diseño bastante arbitrario empezando por ARPANET como red pionera de conmutación de paquetes satélites, redes terrestres de radio paquetes y otras redes</a:t>
            </a:r>
          </a:p>
          <a:p>
            <a:r>
              <a:rPr lang="es-MX" dirty="0" smtClean="0"/>
              <a:t> </a:t>
            </a:r>
            <a:endParaRPr lang="es-MX" dirty="0"/>
          </a:p>
        </p:txBody>
      </p:sp>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1575" y="2571750"/>
            <a:ext cx="2286000" cy="571500"/>
          </a:xfrm>
          <a:prstGeom prst="rect">
            <a:avLst/>
          </a:prstGeom>
        </p:spPr>
      </p:pic>
      <p:pic>
        <p:nvPicPr>
          <p:cNvPr id="10" name="Imagen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7486" y="3974246"/>
            <a:ext cx="2491257" cy="1747598"/>
          </a:xfrm>
          <a:prstGeom prst="rect">
            <a:avLst/>
          </a:prstGeom>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3281" y="4718186"/>
            <a:ext cx="2286000" cy="1695450"/>
          </a:xfrm>
          <a:prstGeom prst="rect">
            <a:avLst/>
          </a:prstGeom>
        </p:spPr>
      </p:pic>
      <p:pic>
        <p:nvPicPr>
          <p:cNvPr id="12" name="Imagen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90546" y="4251245"/>
            <a:ext cx="2466975" cy="1847850"/>
          </a:xfrm>
          <a:prstGeom prst="rect">
            <a:avLst/>
          </a:prstGeom>
        </p:spPr>
      </p:pic>
    </p:spTree>
    <p:extLst>
      <p:ext uri="{BB962C8B-B14F-4D97-AF65-F5344CB8AC3E}">
        <p14:creationId xmlns:p14="http://schemas.microsoft.com/office/powerpoint/2010/main" val="2889744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830847432"/>
              </p:ext>
            </p:extLst>
          </p:nvPr>
        </p:nvGraphicFramePr>
        <p:xfrm>
          <a:off x="2207919" y="1068947"/>
          <a:ext cx="7768823" cy="54735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p:cNvSpPr/>
          <p:nvPr/>
        </p:nvSpPr>
        <p:spPr>
          <a:xfrm>
            <a:off x="967164" y="0"/>
            <a:ext cx="10250334" cy="923330"/>
          </a:xfrm>
          <a:prstGeom prst="rect">
            <a:avLst/>
          </a:prstGeom>
          <a:noFill/>
        </p:spPr>
        <p:txBody>
          <a:bodyPr wrap="square" lIns="91440" tIns="45720" rIns="91440" bIns="45720">
            <a:spAutoFit/>
          </a:bodyPr>
          <a:lstStyle/>
          <a:p>
            <a:pPr algn="ctr"/>
            <a:r>
              <a:rPr lang="es-ES" sz="5400" b="1" cap="none" spc="0" dirty="0" smtClean="0">
                <a:ln w="6600">
                  <a:solidFill>
                    <a:schemeClr val="accent2"/>
                  </a:solidFill>
                  <a:prstDash val="solid"/>
                </a:ln>
                <a:solidFill>
                  <a:srgbClr val="FFFFFF"/>
                </a:solidFill>
                <a:effectLst>
                  <a:outerShdw dist="38100" dir="2700000" algn="tl" rotWithShape="0">
                    <a:schemeClr val="accent2"/>
                  </a:outerShdw>
                </a:effectLst>
              </a:rPr>
              <a:t>Características del Internet</a:t>
            </a:r>
            <a:endParaRPr lang="es-E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pic>
        <p:nvPicPr>
          <p:cNvPr id="8" name="Imagen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09698" y="1129392"/>
            <a:ext cx="2924175" cy="2850180"/>
          </a:xfrm>
          <a:prstGeom prst="rect">
            <a:avLst/>
          </a:prstGeom>
        </p:spPr>
      </p:pic>
    </p:spTree>
    <p:extLst>
      <p:ext uri="{BB962C8B-B14F-4D97-AF65-F5344CB8AC3E}">
        <p14:creationId xmlns:p14="http://schemas.microsoft.com/office/powerpoint/2010/main" val="1797830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1760045907"/>
              </p:ext>
            </p:extLst>
          </p:nvPr>
        </p:nvGraphicFramePr>
        <p:xfrm>
          <a:off x="191476" y="567266"/>
          <a:ext cx="1200052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Rectángulo"/>
          <p:cNvSpPr/>
          <p:nvPr/>
        </p:nvSpPr>
        <p:spPr>
          <a:xfrm>
            <a:off x="215042" y="5670175"/>
            <a:ext cx="6408497"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Vida cotidiana</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5 Rectángulo"/>
          <p:cNvSpPr/>
          <p:nvPr/>
        </p:nvSpPr>
        <p:spPr>
          <a:xfrm>
            <a:off x="4349289" y="-104106"/>
            <a:ext cx="3203912"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trabajo</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6 Rectángulo"/>
          <p:cNvSpPr/>
          <p:nvPr/>
        </p:nvSpPr>
        <p:spPr>
          <a:xfrm>
            <a:off x="8066961" y="5640197"/>
            <a:ext cx="3068469"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escuela</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2050" name="Picture 2" descr="C:\Users\JONATHAN\Desktop\descarga.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8623" y="192044"/>
            <a:ext cx="2143125" cy="136712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ONATHAN\Desktop\3.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53475" y="1380392"/>
            <a:ext cx="260985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JONATHAN\Desktop\4.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37137" y="1723293"/>
            <a:ext cx="2159297" cy="1576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579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89212" y="2133600"/>
            <a:ext cx="8915400" cy="1477108"/>
          </a:xfrm>
        </p:spPr>
        <p:txBody>
          <a:bodyPr/>
          <a:lstStyle/>
          <a:p>
            <a:r>
              <a:rPr lang="es-MX" dirty="0" smtClean="0"/>
              <a:t>Con l uso de las TIC se vuelve mas fácil tratar de transmitir una idea de forma fácil y rápida, ya que comunica a gente de todo el mundo en cuestión de segundos. Además, nos brindan herramientas que podemos utilizar en el día a día, eso si, debemos saber como utilizarlas para que no nos perjudiquen. </a:t>
            </a:r>
            <a:endParaRPr lang="es-MX" dirty="0"/>
          </a:p>
        </p:txBody>
      </p:sp>
      <p:sp>
        <p:nvSpPr>
          <p:cNvPr id="4" name="3 Rectángulo"/>
          <p:cNvSpPr/>
          <p:nvPr/>
        </p:nvSpPr>
        <p:spPr>
          <a:xfrm>
            <a:off x="3845939" y="224136"/>
            <a:ext cx="4758034" cy="923330"/>
          </a:xfrm>
          <a:prstGeom prst="rect">
            <a:avLst/>
          </a:prstGeom>
          <a:noFill/>
        </p:spPr>
        <p:txBody>
          <a:bodyPr wrap="none" lIns="91440" tIns="45720" rIns="91440" bIns="45720">
            <a:spAutoFit/>
          </a:bodyPr>
          <a:lstStyle/>
          <a:p>
            <a:pPr algn="ctr"/>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Conclusión</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026" name="Picture 2" descr="C:\Users\JONATHAN\Desktop\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0794" y="4099413"/>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ONATHAN\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0255" y="4275626"/>
            <a:ext cx="25336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6849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MX" smtClean="0"/>
              <a:t>Copyright-2008-30 </a:t>
            </a:r>
            <a:r>
              <a:rPr lang="es-MX" dirty="0" smtClean="0"/>
              <a:t>de enero del 2016 </a:t>
            </a:r>
            <a:r>
              <a:rPr lang="es-MX" dirty="0">
                <a:hlinkClick r:id="rId2"/>
              </a:rPr>
              <a:t>http://definicion.de/internet/</a:t>
            </a:r>
            <a:r>
              <a:rPr lang="es-MX" dirty="0"/>
              <a:t/>
            </a:r>
            <a:br>
              <a:rPr lang="es-MX" dirty="0"/>
            </a:br>
            <a:r>
              <a:rPr lang="es-MX" dirty="0"/>
              <a:t/>
            </a:r>
            <a:br>
              <a:rPr lang="es-MX" dirty="0"/>
            </a:br>
            <a:r>
              <a:rPr lang="es-MX" dirty="0" smtClean="0"/>
              <a:t>Internet Society-30 </a:t>
            </a:r>
            <a:r>
              <a:rPr lang="es-MX" dirty="0"/>
              <a:t>de enero del </a:t>
            </a:r>
            <a:r>
              <a:rPr lang="es-MX" dirty="0" smtClean="0"/>
              <a:t>2016 </a:t>
            </a:r>
            <a:r>
              <a:rPr lang="es-MX" dirty="0" smtClean="0">
                <a:hlinkClick r:id="rId3"/>
              </a:rPr>
              <a:t>http</a:t>
            </a:r>
            <a:r>
              <a:rPr lang="es-MX" dirty="0">
                <a:hlinkClick r:id="rId3"/>
              </a:rPr>
              <a:t>://www.internetsociety.org/es/breve-historia-de-internet</a:t>
            </a:r>
            <a:r>
              <a:rPr lang="es-MX" dirty="0"/>
              <a:t> </a:t>
            </a:r>
            <a:br>
              <a:rPr lang="es-MX" dirty="0"/>
            </a:br>
            <a:r>
              <a:rPr lang="es-MX" dirty="0"/>
              <a:t/>
            </a:r>
            <a:br>
              <a:rPr lang="es-MX" dirty="0"/>
            </a:br>
            <a:r>
              <a:rPr lang="es-MX" dirty="0" smtClean="0"/>
              <a:t>12 de noviembre del 2008-30 </a:t>
            </a:r>
            <a:r>
              <a:rPr lang="es-MX" dirty="0"/>
              <a:t>de enero del </a:t>
            </a:r>
            <a:r>
              <a:rPr lang="es-MX" dirty="0" smtClean="0"/>
              <a:t>2016 </a:t>
            </a:r>
            <a:r>
              <a:rPr lang="es-MX" dirty="0" smtClean="0">
                <a:hlinkClick r:id="rId4"/>
              </a:rPr>
              <a:t>http</a:t>
            </a:r>
            <a:r>
              <a:rPr lang="es-MX" dirty="0">
                <a:hlinkClick r:id="rId4"/>
              </a:rPr>
              <a:t>://internetcontrabajo.blogspot.mx/</a:t>
            </a:r>
            <a:r>
              <a:rPr lang="es-MX" dirty="0"/>
              <a:t> en el </a:t>
            </a:r>
            <a:r>
              <a:rPr lang="es-MX" dirty="0" smtClean="0"/>
              <a:t>trabajo</a:t>
            </a:r>
            <a:endParaRPr lang="es-MX" dirty="0"/>
          </a:p>
          <a:p>
            <a:r>
              <a:rPr lang="es-MX" dirty="0" smtClean="0"/>
              <a:t>23 de octubre del 2010-30 </a:t>
            </a:r>
            <a:r>
              <a:rPr lang="es-MX" dirty="0"/>
              <a:t>de enero del </a:t>
            </a:r>
            <a:r>
              <a:rPr lang="es-MX" dirty="0" smtClean="0"/>
              <a:t>2016 </a:t>
            </a:r>
            <a:r>
              <a:rPr lang="es-MX" dirty="0" smtClean="0">
                <a:hlinkClick r:id="rId5"/>
              </a:rPr>
              <a:t>http://</a:t>
            </a:r>
            <a:r>
              <a:rPr lang="es-MX" dirty="0">
                <a:hlinkClick r:id="rId5"/>
              </a:rPr>
              <a:t>angelaeduca100porciento.blogspot.mx/2010/10/influencia-del-internet-en-la-educacion.html</a:t>
            </a:r>
            <a:r>
              <a:rPr lang="es-MX" dirty="0"/>
              <a:t> en la </a:t>
            </a:r>
            <a:r>
              <a:rPr lang="es-MX" dirty="0" smtClean="0"/>
              <a:t>educación</a:t>
            </a:r>
            <a:r>
              <a:rPr lang="es-MX" dirty="0"/>
              <a:t/>
            </a:r>
            <a:br>
              <a:rPr lang="es-MX" dirty="0"/>
            </a:br>
            <a:r>
              <a:rPr lang="es-MX" dirty="0"/>
              <a:t/>
            </a:r>
            <a:br>
              <a:rPr lang="es-MX" dirty="0"/>
            </a:br>
            <a:r>
              <a:rPr lang="es-MX" dirty="0" smtClean="0"/>
              <a:t>2 de diciembre del 2011-30 </a:t>
            </a:r>
            <a:r>
              <a:rPr lang="es-MX" dirty="0"/>
              <a:t>de enero del </a:t>
            </a:r>
            <a:r>
              <a:rPr lang="es-MX" dirty="0" smtClean="0"/>
              <a:t>2016 </a:t>
            </a:r>
            <a:r>
              <a:rPr lang="es-MX" dirty="0" smtClean="0">
                <a:hlinkClick r:id="rId6"/>
              </a:rPr>
              <a:t>://atcomunicacionml.blogspot.com/2011/12/la-influencia-del-internet-en-la.html</a:t>
            </a:r>
            <a:r>
              <a:rPr lang="es-MX" dirty="0" smtClean="0"/>
              <a:t> en </a:t>
            </a:r>
            <a:r>
              <a:rPr lang="es-MX" dirty="0"/>
              <a:t>la </a:t>
            </a:r>
            <a:r>
              <a:rPr lang="es-MX" dirty="0" smtClean="0"/>
              <a:t>sociedad</a:t>
            </a:r>
            <a:r>
              <a:rPr lang="es-MX" dirty="0"/>
              <a:t> </a:t>
            </a:r>
          </a:p>
        </p:txBody>
      </p:sp>
      <p:sp>
        <p:nvSpPr>
          <p:cNvPr id="4" name="3 Rectángulo"/>
          <p:cNvSpPr/>
          <p:nvPr/>
        </p:nvSpPr>
        <p:spPr>
          <a:xfrm>
            <a:off x="4435014" y="244513"/>
            <a:ext cx="3017173" cy="923330"/>
          </a:xfrm>
          <a:prstGeom prst="rect">
            <a:avLst/>
          </a:prstGeom>
          <a:noFill/>
        </p:spPr>
        <p:txBody>
          <a:bodyPr wrap="none" lIns="91440" tIns="45720" rIns="91440" bIns="45720">
            <a:spAutoFit/>
          </a:bodyPr>
          <a:lstStyle/>
          <a:p>
            <a:pPr algn="ctr"/>
            <a:r>
              <a:rPr lang="es-E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Fuentes</a:t>
            </a:r>
            <a:endParaRPr lang="es-E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90015419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92</TotalTime>
  <Words>501</Words>
  <Application>Microsoft Office PowerPoint</Application>
  <PresentationFormat>Panorámica</PresentationFormat>
  <Paragraphs>42</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CIBERPOEPLE</cp:lastModifiedBy>
  <cp:revision>13</cp:revision>
  <dcterms:created xsi:type="dcterms:W3CDTF">2016-02-02T18:29:38Z</dcterms:created>
  <dcterms:modified xsi:type="dcterms:W3CDTF">2016-03-08T00:27:58Z</dcterms:modified>
</cp:coreProperties>
</file>